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6" r:id="rId1"/>
  </p:sldMasterIdLst>
  <p:notesMasterIdLst>
    <p:notesMasterId r:id="rId13"/>
  </p:notesMasterIdLst>
  <p:handoutMasterIdLst>
    <p:handoutMasterId r:id="rId14"/>
  </p:handoutMasterIdLst>
  <p:sldIdLst>
    <p:sldId id="257" r:id="rId2"/>
    <p:sldId id="390" r:id="rId3"/>
    <p:sldId id="400" r:id="rId4"/>
    <p:sldId id="401" r:id="rId5"/>
    <p:sldId id="402" r:id="rId6"/>
    <p:sldId id="409" r:id="rId7"/>
    <p:sldId id="410" r:id="rId8"/>
    <p:sldId id="407" r:id="rId9"/>
    <p:sldId id="408" r:id="rId10"/>
    <p:sldId id="399" r:id="rId11"/>
    <p:sldId id="280" r:id="rId12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junhyeok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D80"/>
    <a:srgbClr val="F0C270"/>
    <a:srgbClr val="AC770C"/>
    <a:srgbClr val="ACD7E3"/>
    <a:srgbClr val="737373"/>
    <a:srgbClr val="3D36B9"/>
    <a:srgbClr val="0066FF"/>
    <a:srgbClr val="BFBFBF"/>
    <a:srgbClr val="E5E5FF"/>
    <a:srgbClr val="094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B64D9-D88C-452F-8450-95D818877250}" v="247" dt="2022-02-08T04:09:52.378"/>
  </p1510:revLst>
</p1510:revInfo>
</file>

<file path=ppt/tableStyles.xml><?xml version="1.0" encoding="utf-8"?>
<a:tblStyleLst xmlns:a="http://schemas.openxmlformats.org/drawingml/2006/main" def="{5C22544A-7EE6-4342-B048-85BDC9FD1C3A}"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69" autoAdjust="0"/>
    <p:restoredTop sz="70843" autoAdjust="0"/>
  </p:normalViewPr>
  <p:slideViewPr>
    <p:cSldViewPr>
      <p:cViewPr varScale="1">
        <p:scale>
          <a:sx n="114" d="100"/>
          <a:sy n="114" d="100"/>
        </p:scale>
        <p:origin x="1194" y="10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2418" y="84"/>
      </p:cViewPr>
      <p:guideLst>
        <p:guide orient="horz" pos="2208"/>
        <p:guide pos="292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우진" userId="9582adb9-1cfb-4bfc-ba4a-ef961b8e73d6" providerId="ADAL" clId="{132F795A-FBFC-4807-B828-CCE056AA5C64}"/>
    <pc:docChg chg="undo redo custSel addSld delSld modSld modSection">
      <pc:chgData name="우진" userId="9582adb9-1cfb-4bfc-ba4a-ef961b8e73d6" providerId="ADAL" clId="{132F795A-FBFC-4807-B828-CCE056AA5C64}" dt="2021-10-26T07:36:13.812" v="2085" actId="1076"/>
      <pc:docMkLst>
        <pc:docMk/>
      </pc:docMkLst>
      <pc:sldChg chg="modSp mod">
        <pc:chgData name="우진" userId="9582adb9-1cfb-4bfc-ba4a-ef961b8e73d6" providerId="ADAL" clId="{132F795A-FBFC-4807-B828-CCE056AA5C64}" dt="2021-10-26T06:27:43.550" v="27" actId="20577"/>
        <pc:sldMkLst>
          <pc:docMk/>
          <pc:sldMk cId="977825474" sldId="366"/>
        </pc:sldMkLst>
        <pc:spChg chg="mod">
          <ac:chgData name="우진" userId="9582adb9-1cfb-4bfc-ba4a-ef961b8e73d6" providerId="ADAL" clId="{132F795A-FBFC-4807-B828-CCE056AA5C64}" dt="2021-10-26T06:27:43.550" v="27" actId="20577"/>
          <ac:spMkLst>
            <pc:docMk/>
            <pc:sldMk cId="977825474" sldId="366"/>
            <ac:spMk id="8" creationId="{05C75034-8643-440A-A62F-1F002C609528}"/>
          </ac:spMkLst>
        </pc:spChg>
      </pc:sldChg>
      <pc:sldChg chg="modSp mod">
        <pc:chgData name="우진" userId="9582adb9-1cfb-4bfc-ba4a-ef961b8e73d6" providerId="ADAL" clId="{132F795A-FBFC-4807-B828-CCE056AA5C64}" dt="2021-10-26T06:29:41.355" v="203" actId="1076"/>
        <pc:sldMkLst>
          <pc:docMk/>
          <pc:sldMk cId="3288782531" sldId="367"/>
        </pc:sldMkLst>
        <pc:spChg chg="mod">
          <ac:chgData name="우진" userId="9582adb9-1cfb-4bfc-ba4a-ef961b8e73d6" providerId="ADAL" clId="{132F795A-FBFC-4807-B828-CCE056AA5C64}" dt="2021-10-26T06:29:40.167" v="202"/>
          <ac:spMkLst>
            <pc:docMk/>
            <pc:sldMk cId="3288782531" sldId="367"/>
            <ac:spMk id="8" creationId="{05C75034-8643-440A-A62F-1F002C609528}"/>
          </ac:spMkLst>
        </pc:spChg>
        <pc:picChg chg="mod">
          <ac:chgData name="우진" userId="9582adb9-1cfb-4bfc-ba4a-ef961b8e73d6" providerId="ADAL" clId="{132F795A-FBFC-4807-B828-CCE056AA5C64}" dt="2021-10-26T06:29:41.355" v="203" actId="1076"/>
          <ac:picMkLst>
            <pc:docMk/>
            <pc:sldMk cId="3288782531" sldId="367"/>
            <ac:picMk id="4" creationId="{FBDBA040-171E-4EDB-95E0-E8214837DDC5}"/>
          </ac:picMkLst>
        </pc:picChg>
      </pc:sldChg>
      <pc:sldChg chg="modSp mod">
        <pc:chgData name="우진" userId="9582adb9-1cfb-4bfc-ba4a-ef961b8e73d6" providerId="ADAL" clId="{132F795A-FBFC-4807-B828-CCE056AA5C64}" dt="2021-10-26T06:31:27.988" v="372" actId="1076"/>
        <pc:sldMkLst>
          <pc:docMk/>
          <pc:sldMk cId="2940281285" sldId="368"/>
        </pc:sldMkLst>
        <pc:spChg chg="mod">
          <ac:chgData name="우진" userId="9582adb9-1cfb-4bfc-ba4a-ef961b8e73d6" providerId="ADAL" clId="{132F795A-FBFC-4807-B828-CCE056AA5C64}" dt="2021-10-26T06:31:24.491" v="371" actId="6549"/>
          <ac:spMkLst>
            <pc:docMk/>
            <pc:sldMk cId="2940281285" sldId="368"/>
            <ac:spMk id="8" creationId="{05C75034-8643-440A-A62F-1F002C609528}"/>
          </ac:spMkLst>
        </pc:spChg>
        <pc:picChg chg="mod">
          <ac:chgData name="우진" userId="9582adb9-1cfb-4bfc-ba4a-ef961b8e73d6" providerId="ADAL" clId="{132F795A-FBFC-4807-B828-CCE056AA5C64}" dt="2021-10-26T06:31:27.988" v="372" actId="1076"/>
          <ac:picMkLst>
            <pc:docMk/>
            <pc:sldMk cId="2940281285" sldId="368"/>
            <ac:picMk id="5" creationId="{B3F296E4-ACEA-418D-8C38-F24FD96CF533}"/>
          </ac:picMkLst>
        </pc:picChg>
      </pc:sldChg>
      <pc:sldChg chg="modSp mod">
        <pc:chgData name="우진" userId="9582adb9-1cfb-4bfc-ba4a-ef961b8e73d6" providerId="ADAL" clId="{132F795A-FBFC-4807-B828-CCE056AA5C64}" dt="2021-10-26T06:33:28.021" v="658" actId="1076"/>
        <pc:sldMkLst>
          <pc:docMk/>
          <pc:sldMk cId="542168297" sldId="369"/>
        </pc:sldMkLst>
        <pc:spChg chg="mod">
          <ac:chgData name="우진" userId="9582adb9-1cfb-4bfc-ba4a-ef961b8e73d6" providerId="ADAL" clId="{132F795A-FBFC-4807-B828-CCE056AA5C64}" dt="2021-10-26T06:33:22.387" v="657" actId="20577"/>
          <ac:spMkLst>
            <pc:docMk/>
            <pc:sldMk cId="542168297" sldId="369"/>
            <ac:spMk id="8" creationId="{05C75034-8643-440A-A62F-1F002C609528}"/>
          </ac:spMkLst>
        </pc:spChg>
        <pc:picChg chg="mod">
          <ac:chgData name="우진" userId="9582adb9-1cfb-4bfc-ba4a-ef961b8e73d6" providerId="ADAL" clId="{132F795A-FBFC-4807-B828-CCE056AA5C64}" dt="2021-10-26T06:33:28.021" v="658" actId="1076"/>
          <ac:picMkLst>
            <pc:docMk/>
            <pc:sldMk cId="542168297" sldId="369"/>
            <ac:picMk id="4" creationId="{3DCA1478-0C66-4CA8-8CC3-40E9EFB24B60}"/>
          </ac:picMkLst>
        </pc:picChg>
      </pc:sldChg>
      <pc:sldChg chg="addSp modSp mod">
        <pc:chgData name="우진" userId="9582adb9-1cfb-4bfc-ba4a-ef961b8e73d6" providerId="ADAL" clId="{132F795A-FBFC-4807-B828-CCE056AA5C64}" dt="2021-10-26T07:02:39.645" v="1579" actId="20577"/>
        <pc:sldMkLst>
          <pc:docMk/>
          <pc:sldMk cId="316801691" sldId="374"/>
        </pc:sldMkLst>
        <pc:spChg chg="mod">
          <ac:chgData name="우진" userId="9582adb9-1cfb-4bfc-ba4a-ef961b8e73d6" providerId="ADAL" clId="{132F795A-FBFC-4807-B828-CCE056AA5C64}" dt="2021-10-26T07:02:39.645" v="1579" actId="20577"/>
          <ac:spMkLst>
            <pc:docMk/>
            <pc:sldMk cId="316801691" sldId="374"/>
            <ac:spMk id="8" creationId="{05C75034-8643-440A-A62F-1F002C609528}"/>
          </ac:spMkLst>
        </pc:spChg>
        <pc:picChg chg="add mod">
          <ac:chgData name="우진" userId="9582adb9-1cfb-4bfc-ba4a-ef961b8e73d6" providerId="ADAL" clId="{132F795A-FBFC-4807-B828-CCE056AA5C64}" dt="2021-10-26T07:02:24.020" v="1565" actId="208"/>
          <ac:picMkLst>
            <pc:docMk/>
            <pc:sldMk cId="316801691" sldId="374"/>
            <ac:picMk id="4" creationId="{A218CFB6-EE36-49C5-8D6A-31E8C6715245}"/>
          </ac:picMkLst>
        </pc:picChg>
      </pc:sldChg>
      <pc:sldChg chg="addSp delSp modSp add mod">
        <pc:chgData name="우진" userId="9582adb9-1cfb-4bfc-ba4a-ef961b8e73d6" providerId="ADAL" clId="{132F795A-FBFC-4807-B828-CCE056AA5C64}" dt="2021-10-26T07:36:13.812" v="2085" actId="1076"/>
        <pc:sldMkLst>
          <pc:docMk/>
          <pc:sldMk cId="1646965808" sldId="389"/>
        </pc:sldMkLst>
        <pc:spChg chg="mod">
          <ac:chgData name="우진" userId="9582adb9-1cfb-4bfc-ba4a-ef961b8e73d6" providerId="ADAL" clId="{132F795A-FBFC-4807-B828-CCE056AA5C64}" dt="2021-10-26T07:36:04.516" v="2082" actId="20577"/>
          <ac:spMkLst>
            <pc:docMk/>
            <pc:sldMk cId="1646965808" sldId="389"/>
            <ac:spMk id="8" creationId="{05C75034-8643-440A-A62F-1F002C609528}"/>
          </ac:spMkLst>
        </pc:spChg>
        <pc:picChg chg="del">
          <ac:chgData name="우진" userId="9582adb9-1cfb-4bfc-ba4a-ef961b8e73d6" providerId="ADAL" clId="{132F795A-FBFC-4807-B828-CCE056AA5C64}" dt="2021-10-26T07:02:56.597" v="1582" actId="478"/>
          <ac:picMkLst>
            <pc:docMk/>
            <pc:sldMk cId="1646965808" sldId="389"/>
            <ac:picMk id="4" creationId="{A218CFB6-EE36-49C5-8D6A-31E8C6715245}"/>
          </ac:picMkLst>
        </pc:picChg>
        <pc:picChg chg="add mod">
          <ac:chgData name="우진" userId="9582adb9-1cfb-4bfc-ba4a-ef961b8e73d6" providerId="ADAL" clId="{132F795A-FBFC-4807-B828-CCE056AA5C64}" dt="2021-10-26T07:36:13.812" v="2085" actId="1076"/>
          <ac:picMkLst>
            <pc:docMk/>
            <pc:sldMk cId="1646965808" sldId="389"/>
            <ac:picMk id="5" creationId="{64F7ACB0-4E2C-4CD9-86F9-DF0F52019CB7}"/>
          </ac:picMkLst>
        </pc:picChg>
      </pc:sldChg>
      <pc:sldChg chg="add del">
        <pc:chgData name="우진" userId="9582adb9-1cfb-4bfc-ba4a-ef961b8e73d6" providerId="ADAL" clId="{132F795A-FBFC-4807-B828-CCE056AA5C64}" dt="2021-10-26T06:43:25.239" v="868" actId="47"/>
        <pc:sldMkLst>
          <pc:docMk/>
          <pc:sldMk cId="1788380703" sldId="389"/>
        </pc:sldMkLst>
      </pc:sldChg>
    </pc:docChg>
  </pc:docChgLst>
  <pc:docChgLst>
    <pc:chgData name="우진" userId="9582adb9-1cfb-4bfc-ba4a-ef961b8e73d6" providerId="ADAL" clId="{14EBA2E4-D05B-42E2-AE57-3A394FB4E3F4}"/>
    <pc:docChg chg="modSld">
      <pc:chgData name="우진" userId="9582adb9-1cfb-4bfc-ba4a-ef961b8e73d6" providerId="ADAL" clId="{14EBA2E4-D05B-42E2-AE57-3A394FB4E3F4}" dt="2020-07-22T14:20:23.965" v="380" actId="20577"/>
      <pc:docMkLst>
        <pc:docMk/>
      </pc:docMkLst>
      <pc:sldChg chg="addSp modSp mod">
        <pc:chgData name="우진" userId="9582adb9-1cfb-4bfc-ba4a-ef961b8e73d6" providerId="ADAL" clId="{14EBA2E4-D05B-42E2-AE57-3A394FB4E3F4}" dt="2020-07-22T14:20:23.965" v="380" actId="20577"/>
        <pc:sldMkLst>
          <pc:docMk/>
          <pc:sldMk cId="1837401611" sldId="354"/>
        </pc:sldMkLst>
        <pc:spChg chg="mod">
          <ac:chgData name="우진" userId="9582adb9-1cfb-4bfc-ba4a-ef961b8e73d6" providerId="ADAL" clId="{14EBA2E4-D05B-42E2-AE57-3A394FB4E3F4}" dt="2020-07-22T14:20:23.965" v="380" actId="20577"/>
          <ac:spMkLst>
            <pc:docMk/>
            <pc:sldMk cId="1837401611" sldId="354"/>
            <ac:spMk id="8" creationId="{05C75034-8643-440A-A62F-1F002C609528}"/>
          </ac:spMkLst>
        </pc:spChg>
        <pc:picChg chg="add mod">
          <ac:chgData name="우진" userId="9582adb9-1cfb-4bfc-ba4a-ef961b8e73d6" providerId="ADAL" clId="{14EBA2E4-D05B-42E2-AE57-3A394FB4E3F4}" dt="2020-07-22T14:19:55.331" v="303" actId="1076"/>
          <ac:picMkLst>
            <pc:docMk/>
            <pc:sldMk cId="1837401611" sldId="354"/>
            <ac:picMk id="3" creationId="{281D3C74-29F7-407A-ADD9-7E47001DC2A7}"/>
          </ac:picMkLst>
        </pc:picChg>
      </pc:sldChg>
    </pc:docChg>
  </pc:docChgLst>
  <pc:docChgLst>
    <pc:chgData name="우진" userId="9582adb9-1cfb-4bfc-ba4a-ef961b8e73d6" providerId="ADAL" clId="{901F5D85-5744-4994-8D22-C950DB11C326}"/>
    <pc:docChg chg="undo custSel delSld modSld modSection">
      <pc:chgData name="우진" userId="9582adb9-1cfb-4bfc-ba4a-ef961b8e73d6" providerId="ADAL" clId="{901F5D85-5744-4994-8D22-C950DB11C326}" dt="2021-01-14T00:45:54.116" v="1224"/>
      <pc:docMkLst>
        <pc:docMk/>
      </pc:docMkLst>
      <pc:sldChg chg="modSp">
        <pc:chgData name="우진" userId="9582adb9-1cfb-4bfc-ba4a-ef961b8e73d6" providerId="ADAL" clId="{901F5D85-5744-4994-8D22-C950DB11C326}" dt="2021-01-12T08:47:50.904" v="10" actId="20577"/>
        <pc:sldMkLst>
          <pc:docMk/>
          <pc:sldMk cId="0" sldId="257"/>
        </pc:sldMkLst>
        <pc:spChg chg="mod">
          <ac:chgData name="우진" userId="9582adb9-1cfb-4bfc-ba4a-ef961b8e73d6" providerId="ADAL" clId="{901F5D85-5744-4994-8D22-C950DB11C326}" dt="2021-01-12T08:47:50.904" v="10" actId="20577"/>
          <ac:spMkLst>
            <pc:docMk/>
            <pc:sldMk cId="0" sldId="257"/>
            <ac:spMk id="6147" creationId="{00000000-0000-0000-0000-000000000000}"/>
          </ac:spMkLst>
        </pc:spChg>
        <pc:spChg chg="mod">
          <ac:chgData name="우진" userId="9582adb9-1cfb-4bfc-ba4a-ef961b8e73d6" providerId="ADAL" clId="{901F5D85-5744-4994-8D22-C950DB11C326}" dt="2021-01-12T08:47:42.567" v="7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Sp">
        <pc:chgData name="우진" userId="9582adb9-1cfb-4bfc-ba4a-ef961b8e73d6" providerId="ADAL" clId="{901F5D85-5744-4994-8D22-C950DB11C326}" dt="2021-01-12T08:48:12.356" v="19" actId="6549"/>
        <pc:sldMkLst>
          <pc:docMk/>
          <pc:sldMk cId="496522495" sldId="280"/>
        </pc:sldMkLst>
        <pc:spChg chg="mod">
          <ac:chgData name="우진" userId="9582adb9-1cfb-4bfc-ba4a-ef961b8e73d6" providerId="ADAL" clId="{901F5D85-5744-4994-8D22-C950DB11C326}" dt="2021-01-12T08:48:12.356" v="19" actId="6549"/>
          <ac:spMkLst>
            <pc:docMk/>
            <pc:sldMk cId="496522495" sldId="280"/>
            <ac:spMk id="6" creationId="{00000000-0000-0000-0000-000000000000}"/>
          </ac:spMkLst>
        </pc:spChg>
      </pc:sldChg>
      <pc:sldChg chg="modSp">
        <pc:chgData name="우진" userId="9582adb9-1cfb-4bfc-ba4a-ef961b8e73d6" providerId="ADAL" clId="{901F5D85-5744-4994-8D22-C950DB11C326}" dt="2021-01-12T09:11:51.400" v="1209" actId="207"/>
        <pc:sldMkLst>
          <pc:docMk/>
          <pc:sldMk cId="2884915145" sldId="349"/>
        </pc:sldMkLst>
        <pc:spChg chg="mod">
          <ac:chgData name="우진" userId="9582adb9-1cfb-4bfc-ba4a-ef961b8e73d6" providerId="ADAL" clId="{901F5D85-5744-4994-8D22-C950DB11C326}" dt="2021-01-12T09:11:51.400" v="1209" actId="207"/>
          <ac:spMkLst>
            <pc:docMk/>
            <pc:sldMk cId="2884915145" sldId="349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901F5D85-5744-4994-8D22-C950DB11C326}" dt="2021-01-12T08:48:18.163" v="20" actId="2696"/>
        <pc:sldMkLst>
          <pc:docMk/>
          <pc:sldMk cId="1209631534" sldId="363"/>
        </pc:sldMkLst>
      </pc:sldChg>
      <pc:sldChg chg="addSp delSp modSp">
        <pc:chgData name="우진" userId="9582adb9-1cfb-4bfc-ba4a-ef961b8e73d6" providerId="ADAL" clId="{901F5D85-5744-4994-8D22-C950DB11C326}" dt="2021-01-14T00:45:54.116" v="1224"/>
        <pc:sldMkLst>
          <pc:docMk/>
          <pc:sldMk cId="2865469577" sldId="364"/>
        </pc:sldMkLst>
        <pc:spChg chg="add del">
          <ac:chgData name="우진" userId="9582adb9-1cfb-4bfc-ba4a-ef961b8e73d6" providerId="ADAL" clId="{901F5D85-5744-4994-8D22-C950DB11C326}" dt="2021-01-14T00:44:59.707" v="1211"/>
          <ac:spMkLst>
            <pc:docMk/>
            <pc:sldMk cId="2865469577" sldId="364"/>
            <ac:spMk id="4" creationId="{2DA5A5CD-AA97-4F7E-B642-7E6A714D8A30}"/>
          </ac:spMkLst>
        </pc:spChg>
        <pc:spChg chg="add del">
          <ac:chgData name="우진" userId="9582adb9-1cfb-4bfc-ba4a-ef961b8e73d6" providerId="ADAL" clId="{901F5D85-5744-4994-8D22-C950DB11C326}" dt="2021-01-14T00:45:03.886" v="1214"/>
          <ac:spMkLst>
            <pc:docMk/>
            <pc:sldMk cId="2865469577" sldId="364"/>
            <ac:spMk id="6" creationId="{53F99433-CAA3-4DF8-AB32-7F4A4C4393B7}"/>
          </ac:spMkLst>
        </pc:spChg>
        <pc:spChg chg="mod">
          <ac:chgData name="우진" userId="9582adb9-1cfb-4bfc-ba4a-ef961b8e73d6" providerId="ADAL" clId="{901F5D85-5744-4994-8D22-C950DB11C326}" dt="2021-01-14T00:45:54.116" v="1224"/>
          <ac:spMkLst>
            <pc:docMk/>
            <pc:sldMk cId="2865469577" sldId="364"/>
            <ac:spMk id="8" creationId="{05C75034-8643-440A-A62F-1F002C609528}"/>
          </ac:spMkLst>
        </pc:spChg>
        <pc:spChg chg="add del">
          <ac:chgData name="우진" userId="9582adb9-1cfb-4bfc-ba4a-ef961b8e73d6" providerId="ADAL" clId="{901F5D85-5744-4994-8D22-C950DB11C326}" dt="2021-01-14T00:45:10.383" v="1216"/>
          <ac:spMkLst>
            <pc:docMk/>
            <pc:sldMk cId="2865469577" sldId="364"/>
            <ac:spMk id="9" creationId="{9ECA7A25-C3B4-4CCE-AFA8-C6E2D95146DC}"/>
          </ac:spMkLst>
        </pc:spChg>
        <pc:spChg chg="add del">
          <ac:chgData name="우진" userId="9582adb9-1cfb-4bfc-ba4a-ef961b8e73d6" providerId="ADAL" clId="{901F5D85-5744-4994-8D22-C950DB11C326}" dt="2021-01-14T00:45:21.097" v="1218"/>
          <ac:spMkLst>
            <pc:docMk/>
            <pc:sldMk cId="2865469577" sldId="364"/>
            <ac:spMk id="11" creationId="{D5EAE7A8-1E98-4218-B736-18918A6BB26B}"/>
          </ac:spMkLst>
        </pc:spChg>
        <pc:spChg chg="add del">
          <ac:chgData name="우진" userId="9582adb9-1cfb-4bfc-ba4a-ef961b8e73d6" providerId="ADAL" clId="{901F5D85-5744-4994-8D22-C950DB11C326}" dt="2021-01-14T00:45:22.713" v="1220"/>
          <ac:spMkLst>
            <pc:docMk/>
            <pc:sldMk cId="2865469577" sldId="364"/>
            <ac:spMk id="13" creationId="{37DF91D8-4C62-49C8-9754-A1988B6E02FF}"/>
          </ac:spMkLst>
        </pc:spChg>
        <pc:spChg chg="add del mod">
          <ac:chgData name="우진" userId="9582adb9-1cfb-4bfc-ba4a-ef961b8e73d6" providerId="ADAL" clId="{901F5D85-5744-4994-8D22-C950DB11C326}" dt="2021-01-14T00:45:33.203" v="1223"/>
          <ac:spMkLst>
            <pc:docMk/>
            <pc:sldMk cId="2865469577" sldId="364"/>
            <ac:spMk id="15" creationId="{F9601DD0-7870-4A1C-AF33-9DC9FF93414D}"/>
          </ac:spMkLst>
        </pc:spChg>
        <pc:graphicFrameChg chg="add del">
          <ac:chgData name="우진" userId="9582adb9-1cfb-4bfc-ba4a-ef961b8e73d6" providerId="ADAL" clId="{901F5D85-5744-4994-8D22-C950DB11C326}" dt="2021-01-14T00:44:59.707" v="1211"/>
          <ac:graphicFrameMkLst>
            <pc:docMk/>
            <pc:sldMk cId="2865469577" sldId="364"/>
            <ac:graphicFrameMk id="3" creationId="{98AEF5E9-F391-4494-86AB-210BA8564526}"/>
          </ac:graphicFrameMkLst>
        </pc:graphicFrameChg>
        <pc:graphicFrameChg chg="add del">
          <ac:chgData name="우진" userId="9582adb9-1cfb-4bfc-ba4a-ef961b8e73d6" providerId="ADAL" clId="{901F5D85-5744-4994-8D22-C950DB11C326}" dt="2021-01-14T00:45:03.886" v="1214"/>
          <ac:graphicFrameMkLst>
            <pc:docMk/>
            <pc:sldMk cId="2865469577" sldId="364"/>
            <ac:graphicFrameMk id="5" creationId="{2F259FC8-E8C4-47CD-AB73-BBA0C0BBED7C}"/>
          </ac:graphicFrameMkLst>
        </pc:graphicFrameChg>
        <pc:graphicFrameChg chg="add del">
          <ac:chgData name="우진" userId="9582adb9-1cfb-4bfc-ba4a-ef961b8e73d6" providerId="ADAL" clId="{901F5D85-5744-4994-8D22-C950DB11C326}" dt="2021-01-14T00:45:10.383" v="1216"/>
          <ac:graphicFrameMkLst>
            <pc:docMk/>
            <pc:sldMk cId="2865469577" sldId="364"/>
            <ac:graphicFrameMk id="7" creationId="{A1E25DF4-974D-47F2-90D4-CDA605928C7B}"/>
          </ac:graphicFrameMkLst>
        </pc:graphicFrameChg>
        <pc:graphicFrameChg chg="add del">
          <ac:chgData name="우진" userId="9582adb9-1cfb-4bfc-ba4a-ef961b8e73d6" providerId="ADAL" clId="{901F5D85-5744-4994-8D22-C950DB11C326}" dt="2021-01-14T00:45:21.097" v="1218"/>
          <ac:graphicFrameMkLst>
            <pc:docMk/>
            <pc:sldMk cId="2865469577" sldId="364"/>
            <ac:graphicFrameMk id="10" creationId="{A55CA25A-969E-4D03-B96A-FF2D12D0B278}"/>
          </ac:graphicFrameMkLst>
        </pc:graphicFrameChg>
        <pc:graphicFrameChg chg="add del">
          <ac:chgData name="우진" userId="9582adb9-1cfb-4bfc-ba4a-ef961b8e73d6" providerId="ADAL" clId="{901F5D85-5744-4994-8D22-C950DB11C326}" dt="2021-01-14T00:45:22.713" v="1220"/>
          <ac:graphicFrameMkLst>
            <pc:docMk/>
            <pc:sldMk cId="2865469577" sldId="364"/>
            <ac:graphicFrameMk id="12" creationId="{7DC23738-40B5-4477-BBCE-7351036DD134}"/>
          </ac:graphicFrameMkLst>
        </pc:graphicFrameChg>
        <pc:graphicFrameChg chg="add del mod">
          <ac:chgData name="우진" userId="9582adb9-1cfb-4bfc-ba4a-ef961b8e73d6" providerId="ADAL" clId="{901F5D85-5744-4994-8D22-C950DB11C326}" dt="2021-01-14T00:45:33.203" v="1223"/>
          <ac:graphicFrameMkLst>
            <pc:docMk/>
            <pc:sldMk cId="2865469577" sldId="364"/>
            <ac:graphicFrameMk id="14" creationId="{BD0A1B61-99B8-43E1-955B-6622DAE56D11}"/>
          </ac:graphicFrameMkLst>
        </pc:graphicFrameChg>
      </pc:sldChg>
    </pc:docChg>
  </pc:docChgLst>
  <pc:docChgLst>
    <pc:chgData name="choi woojin" userId="999650608_tp_dropbox" providerId="OAuth2" clId="{266649EB-DAA9-A444-B8A1-FCD20B618DD8}"/>
    <pc:docChg chg="modSld">
      <pc:chgData name="choi woojin" userId="999650608_tp_dropbox" providerId="OAuth2" clId="{266649EB-DAA9-A444-B8A1-FCD20B618DD8}" dt="2018-07-09T10:42:50.221" v="0" actId="1076"/>
      <pc:docMkLst>
        <pc:docMk/>
      </pc:docMkLst>
      <pc:sldChg chg="modSp">
        <pc:chgData name="choi woojin" userId="999650608_tp_dropbox" providerId="OAuth2" clId="{266649EB-DAA9-A444-B8A1-FCD20B618DD8}" dt="2018-07-09T10:42:50.221" v="0" actId="1076"/>
        <pc:sldMkLst>
          <pc:docMk/>
          <pc:sldMk cId="0" sldId="257"/>
        </pc:sldMkLst>
        <pc:spChg chg="mod">
          <ac:chgData name="choi woojin" userId="999650608_tp_dropbox" providerId="OAuth2" clId="{266649EB-DAA9-A444-B8A1-FCD20B618DD8}" dt="2018-07-09T10:42:50.221" v="0" actId="1076"/>
          <ac:spMkLst>
            <pc:docMk/>
            <pc:sldMk cId="0" sldId="257"/>
            <ac:spMk id="6146" creationId="{00000000-0000-0000-0000-000000000000}"/>
          </ac:spMkLst>
        </pc:spChg>
      </pc:sldChg>
    </pc:docChg>
  </pc:docChgLst>
  <pc:docChgLst>
    <pc:chgData name="우진" userId="9582adb9-1cfb-4bfc-ba4a-ef961b8e73d6" providerId="ADAL" clId="{7BCB64D9-D88C-452F-8450-95D818877250}"/>
    <pc:docChg chg="undo custSel addSld delSld modSld">
      <pc:chgData name="우진" userId="9582adb9-1cfb-4bfc-ba4a-ef961b8e73d6" providerId="ADAL" clId="{7BCB64D9-D88C-452F-8450-95D818877250}" dt="2022-02-08T04:09:52.378" v="1074" actId="20577"/>
      <pc:docMkLst>
        <pc:docMk/>
      </pc:docMkLst>
      <pc:sldChg chg="modSp mod">
        <pc:chgData name="우진" userId="9582adb9-1cfb-4bfc-ba4a-ef961b8e73d6" providerId="ADAL" clId="{7BCB64D9-D88C-452F-8450-95D818877250}" dt="2022-02-04T05:46:22.487" v="9" actId="20577"/>
        <pc:sldMkLst>
          <pc:docMk/>
          <pc:sldMk cId="0" sldId="257"/>
        </pc:sldMkLst>
        <pc:spChg chg="mod">
          <ac:chgData name="우진" userId="9582adb9-1cfb-4bfc-ba4a-ef961b8e73d6" providerId="ADAL" clId="{7BCB64D9-D88C-452F-8450-95D818877250}" dt="2022-02-04T05:46:14.885" v="3"/>
          <ac:spMkLst>
            <pc:docMk/>
            <pc:sldMk cId="0" sldId="257"/>
            <ac:spMk id="6147" creationId="{00000000-0000-0000-0000-000000000000}"/>
          </ac:spMkLst>
        </pc:spChg>
        <pc:spChg chg="mod">
          <ac:chgData name="우진" userId="9582adb9-1cfb-4bfc-ba4a-ef961b8e73d6" providerId="ADAL" clId="{7BCB64D9-D88C-452F-8450-95D818877250}" dt="2022-02-04T05:46:22.487" v="9" actId="20577"/>
          <ac:spMkLst>
            <pc:docMk/>
            <pc:sldMk cId="0" sldId="257"/>
            <ac:spMk id="6148" creationId="{00000000-0000-0000-0000-000000000000}"/>
          </ac:spMkLst>
        </pc:spChg>
      </pc:sldChg>
      <pc:sldChg chg="del">
        <pc:chgData name="우진" userId="9582adb9-1cfb-4bfc-ba4a-ef961b8e73d6" providerId="ADAL" clId="{7BCB64D9-D88C-452F-8450-95D818877250}" dt="2022-02-04T05:59:38.381" v="564" actId="47"/>
        <pc:sldMkLst>
          <pc:docMk/>
          <pc:sldMk cId="660916788" sldId="350"/>
        </pc:sldMkLst>
      </pc:sldChg>
      <pc:sldChg chg="addSp delSp modSp mod">
        <pc:chgData name="우진" userId="9582adb9-1cfb-4bfc-ba4a-ef961b8e73d6" providerId="ADAL" clId="{7BCB64D9-D88C-452F-8450-95D818877250}" dt="2022-02-08T02:17:02.936" v="632" actId="1076"/>
        <pc:sldMkLst>
          <pc:docMk/>
          <pc:sldMk cId="4180854631" sldId="390"/>
        </pc:sldMkLst>
        <pc:spChg chg="mod">
          <ac:chgData name="우진" userId="9582adb9-1cfb-4bfc-ba4a-ef961b8e73d6" providerId="ADAL" clId="{7BCB64D9-D88C-452F-8450-95D818877250}" dt="2022-02-04T05:47:07.197" v="48" actId="20577"/>
          <ac:spMkLst>
            <pc:docMk/>
            <pc:sldMk cId="4180854631" sldId="390"/>
            <ac:spMk id="2" creationId="{00000000-0000-0000-0000-000000000000}"/>
          </ac:spMkLst>
        </pc:spChg>
        <pc:spChg chg="mod">
          <ac:chgData name="우진" userId="9582adb9-1cfb-4bfc-ba4a-ef961b8e73d6" providerId="ADAL" clId="{7BCB64D9-D88C-452F-8450-95D818877250}" dt="2022-02-08T02:17:02.936" v="632" actId="1076"/>
          <ac:spMkLst>
            <pc:docMk/>
            <pc:sldMk cId="4180854631" sldId="390"/>
            <ac:spMk id="3" creationId="{68685910-262C-4BAF-8AB0-8EF9AB596865}"/>
          </ac:spMkLst>
        </pc:spChg>
        <pc:spChg chg="mod">
          <ac:chgData name="우진" userId="9582adb9-1cfb-4bfc-ba4a-ef961b8e73d6" providerId="ADAL" clId="{7BCB64D9-D88C-452F-8450-95D818877250}" dt="2022-02-04T05:58:06.382" v="550" actId="5793"/>
          <ac:spMkLst>
            <pc:docMk/>
            <pc:sldMk cId="4180854631" sldId="390"/>
            <ac:spMk id="8" creationId="{05C75034-8643-440A-A62F-1F002C609528}"/>
          </ac:spMkLst>
        </pc:spChg>
        <pc:spChg chg="add mod">
          <ac:chgData name="우진" userId="9582adb9-1cfb-4bfc-ba4a-ef961b8e73d6" providerId="ADAL" clId="{7BCB64D9-D88C-452F-8450-95D818877250}" dt="2022-02-04T05:54:56.204" v="393" actId="1076"/>
          <ac:spMkLst>
            <pc:docMk/>
            <pc:sldMk cId="4180854631" sldId="390"/>
            <ac:spMk id="9" creationId="{ABDCC040-9DC5-4BB3-A8B8-F40957B25646}"/>
          </ac:spMkLst>
        </pc:spChg>
        <pc:spChg chg="add mod">
          <ac:chgData name="우진" userId="9582adb9-1cfb-4bfc-ba4a-ef961b8e73d6" providerId="ADAL" clId="{7BCB64D9-D88C-452F-8450-95D818877250}" dt="2022-02-04T05:58:02.867" v="548" actId="255"/>
          <ac:spMkLst>
            <pc:docMk/>
            <pc:sldMk cId="4180854631" sldId="390"/>
            <ac:spMk id="10" creationId="{53B4F289-0EF7-4D03-A829-96F31D24BB2F}"/>
          </ac:spMkLst>
        </pc:spChg>
        <pc:spChg chg="add mod">
          <ac:chgData name="우진" userId="9582adb9-1cfb-4bfc-ba4a-ef961b8e73d6" providerId="ADAL" clId="{7BCB64D9-D88C-452F-8450-95D818877250}" dt="2022-02-04T05:58:13.654" v="551" actId="1076"/>
          <ac:spMkLst>
            <pc:docMk/>
            <pc:sldMk cId="4180854631" sldId="390"/>
            <ac:spMk id="11" creationId="{3335CDBA-7C65-4F3B-86C3-AB559E9F9D95}"/>
          </ac:spMkLst>
        </pc:spChg>
        <pc:spChg chg="add del mod">
          <ac:chgData name="우진" userId="9582adb9-1cfb-4bfc-ba4a-ef961b8e73d6" providerId="ADAL" clId="{7BCB64D9-D88C-452F-8450-95D818877250}" dt="2022-02-04T05:59:04.014" v="556" actId="478"/>
          <ac:spMkLst>
            <pc:docMk/>
            <pc:sldMk cId="4180854631" sldId="390"/>
            <ac:spMk id="13" creationId="{07FF35C9-9260-4B99-AC6F-C095E0BDE70A}"/>
          </ac:spMkLst>
        </pc:spChg>
        <pc:grpChg chg="add mod">
          <ac:chgData name="우진" userId="9582adb9-1cfb-4bfc-ba4a-ef961b8e73d6" providerId="ADAL" clId="{7BCB64D9-D88C-452F-8450-95D818877250}" dt="2022-02-04T05:58:17.723" v="552" actId="1076"/>
          <ac:grpSpMkLst>
            <pc:docMk/>
            <pc:sldMk cId="4180854631" sldId="390"/>
            <ac:grpSpMk id="12" creationId="{C2CA5A1D-3882-4E47-87E7-1EC8D46DDE02}"/>
          </ac:grpSpMkLst>
        </pc:grpChg>
        <pc:picChg chg="del">
          <ac:chgData name="우진" userId="9582adb9-1cfb-4bfc-ba4a-ef961b8e73d6" providerId="ADAL" clId="{7BCB64D9-D88C-452F-8450-95D818877250}" dt="2022-02-04T05:47:44.882" v="49" actId="478"/>
          <ac:picMkLst>
            <pc:docMk/>
            <pc:sldMk cId="4180854631" sldId="390"/>
            <ac:picMk id="4" creationId="{1DEC1CB5-2932-4F1D-B2CF-81DFFF80F647}"/>
          </ac:picMkLst>
        </pc:picChg>
        <pc:picChg chg="add mod">
          <ac:chgData name="우진" userId="9582adb9-1cfb-4bfc-ba4a-ef961b8e73d6" providerId="ADAL" clId="{7BCB64D9-D88C-452F-8450-95D818877250}" dt="2022-02-04T05:54:17.752" v="364" actId="1076"/>
          <ac:picMkLst>
            <pc:docMk/>
            <pc:sldMk cId="4180854631" sldId="390"/>
            <ac:picMk id="5" creationId="{367C7F10-47A4-473D-B472-1E4D2EAB2FC4}"/>
          </ac:picMkLst>
        </pc:picChg>
        <pc:cxnChg chg="add mod">
          <ac:chgData name="우진" userId="9582adb9-1cfb-4bfc-ba4a-ef961b8e73d6" providerId="ADAL" clId="{7BCB64D9-D88C-452F-8450-95D818877250}" dt="2022-02-04T05:59:26.936" v="562" actId="1582"/>
          <ac:cxnSpMkLst>
            <pc:docMk/>
            <pc:sldMk cId="4180854631" sldId="390"/>
            <ac:cxnSpMk id="15" creationId="{7A588928-644A-4BD1-A43A-65112E2541CB}"/>
          </ac:cxnSpMkLst>
        </pc:cxnChg>
      </pc:sldChg>
      <pc:sldChg chg="del">
        <pc:chgData name="우진" userId="9582adb9-1cfb-4bfc-ba4a-ef961b8e73d6" providerId="ADAL" clId="{7BCB64D9-D88C-452F-8450-95D818877250}" dt="2022-02-04T05:45:56.270" v="0" actId="47"/>
        <pc:sldMkLst>
          <pc:docMk/>
          <pc:sldMk cId="1505419730" sldId="391"/>
        </pc:sldMkLst>
      </pc:sldChg>
      <pc:sldChg chg="del">
        <pc:chgData name="우진" userId="9582adb9-1cfb-4bfc-ba4a-ef961b8e73d6" providerId="ADAL" clId="{7BCB64D9-D88C-452F-8450-95D818877250}" dt="2022-02-04T05:45:56.270" v="0" actId="47"/>
        <pc:sldMkLst>
          <pc:docMk/>
          <pc:sldMk cId="39780517" sldId="393"/>
        </pc:sldMkLst>
      </pc:sldChg>
      <pc:sldChg chg="del">
        <pc:chgData name="우진" userId="9582adb9-1cfb-4bfc-ba4a-ef961b8e73d6" providerId="ADAL" clId="{7BCB64D9-D88C-452F-8450-95D818877250}" dt="2022-02-04T05:45:56.270" v="0" actId="47"/>
        <pc:sldMkLst>
          <pc:docMk/>
          <pc:sldMk cId="171397422" sldId="394"/>
        </pc:sldMkLst>
      </pc:sldChg>
      <pc:sldChg chg="del">
        <pc:chgData name="우진" userId="9582adb9-1cfb-4bfc-ba4a-ef961b8e73d6" providerId="ADAL" clId="{7BCB64D9-D88C-452F-8450-95D818877250}" dt="2022-02-04T05:45:56.270" v="0" actId="47"/>
        <pc:sldMkLst>
          <pc:docMk/>
          <pc:sldMk cId="1509572378" sldId="395"/>
        </pc:sldMkLst>
      </pc:sldChg>
      <pc:sldChg chg="del">
        <pc:chgData name="우진" userId="9582adb9-1cfb-4bfc-ba4a-ef961b8e73d6" providerId="ADAL" clId="{7BCB64D9-D88C-452F-8450-95D818877250}" dt="2022-02-04T05:45:56.270" v="0" actId="47"/>
        <pc:sldMkLst>
          <pc:docMk/>
          <pc:sldMk cId="2796672194" sldId="396"/>
        </pc:sldMkLst>
      </pc:sldChg>
      <pc:sldChg chg="del">
        <pc:chgData name="우진" userId="9582adb9-1cfb-4bfc-ba4a-ef961b8e73d6" providerId="ADAL" clId="{7BCB64D9-D88C-452F-8450-95D818877250}" dt="2022-02-04T05:45:56.270" v="0" actId="47"/>
        <pc:sldMkLst>
          <pc:docMk/>
          <pc:sldMk cId="666682485" sldId="397"/>
        </pc:sldMkLst>
      </pc:sldChg>
      <pc:sldChg chg="del">
        <pc:chgData name="우진" userId="9582adb9-1cfb-4bfc-ba4a-ef961b8e73d6" providerId="ADAL" clId="{7BCB64D9-D88C-452F-8450-95D818877250}" dt="2022-02-04T05:45:56.270" v="0" actId="47"/>
        <pc:sldMkLst>
          <pc:docMk/>
          <pc:sldMk cId="523398305" sldId="398"/>
        </pc:sldMkLst>
      </pc:sldChg>
      <pc:sldChg chg="modSp mod">
        <pc:chgData name="우진" userId="9582adb9-1cfb-4bfc-ba4a-ef961b8e73d6" providerId="ADAL" clId="{7BCB64D9-D88C-452F-8450-95D818877250}" dt="2022-02-08T04:01:55.977" v="743" actId="20577"/>
        <pc:sldMkLst>
          <pc:docMk/>
          <pc:sldMk cId="3981998179" sldId="399"/>
        </pc:sldMkLst>
        <pc:spChg chg="mod">
          <ac:chgData name="우진" userId="9582adb9-1cfb-4bfc-ba4a-ef961b8e73d6" providerId="ADAL" clId="{7BCB64D9-D88C-452F-8450-95D818877250}" dt="2022-02-08T04:01:55.977" v="743" actId="20577"/>
          <ac:spMkLst>
            <pc:docMk/>
            <pc:sldMk cId="3981998179" sldId="399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7BCB64D9-D88C-452F-8450-95D818877250}" dt="2022-02-04T05:45:56.270" v="0" actId="47"/>
        <pc:sldMkLst>
          <pc:docMk/>
          <pc:sldMk cId="385882670" sldId="400"/>
        </pc:sldMkLst>
      </pc:sldChg>
      <pc:sldChg chg="delSp add mod">
        <pc:chgData name="우진" userId="9582adb9-1cfb-4bfc-ba4a-ef961b8e73d6" providerId="ADAL" clId="{7BCB64D9-D88C-452F-8450-95D818877250}" dt="2022-02-04T05:59:46.714" v="568" actId="478"/>
        <pc:sldMkLst>
          <pc:docMk/>
          <pc:sldMk cId="930826931" sldId="400"/>
        </pc:sldMkLst>
        <pc:spChg chg="del">
          <ac:chgData name="우진" userId="9582adb9-1cfb-4bfc-ba4a-ef961b8e73d6" providerId="ADAL" clId="{7BCB64D9-D88C-452F-8450-95D818877250}" dt="2022-02-04T05:59:45.444" v="566" actId="478"/>
          <ac:spMkLst>
            <pc:docMk/>
            <pc:sldMk cId="930826931" sldId="400"/>
            <ac:spMk id="9" creationId="{ABDCC040-9DC5-4BB3-A8B8-F40957B25646}"/>
          </ac:spMkLst>
        </pc:spChg>
        <pc:grpChg chg="del">
          <ac:chgData name="우진" userId="9582adb9-1cfb-4bfc-ba4a-ef961b8e73d6" providerId="ADAL" clId="{7BCB64D9-D88C-452F-8450-95D818877250}" dt="2022-02-04T05:59:43.555" v="565" actId="478"/>
          <ac:grpSpMkLst>
            <pc:docMk/>
            <pc:sldMk cId="930826931" sldId="400"/>
            <ac:grpSpMk id="12" creationId="{C2CA5A1D-3882-4E47-87E7-1EC8D46DDE02}"/>
          </ac:grpSpMkLst>
        </pc:grpChg>
        <pc:picChg chg="del">
          <ac:chgData name="우진" userId="9582adb9-1cfb-4bfc-ba4a-ef961b8e73d6" providerId="ADAL" clId="{7BCB64D9-D88C-452F-8450-95D818877250}" dt="2022-02-04T05:59:46.195" v="567" actId="478"/>
          <ac:picMkLst>
            <pc:docMk/>
            <pc:sldMk cId="930826931" sldId="400"/>
            <ac:picMk id="5" creationId="{367C7F10-47A4-473D-B472-1E4D2EAB2FC4}"/>
          </ac:picMkLst>
        </pc:picChg>
        <pc:cxnChg chg="del">
          <ac:chgData name="우진" userId="9582adb9-1cfb-4bfc-ba4a-ef961b8e73d6" providerId="ADAL" clId="{7BCB64D9-D88C-452F-8450-95D818877250}" dt="2022-02-04T05:59:46.714" v="568" actId="478"/>
          <ac:cxnSpMkLst>
            <pc:docMk/>
            <pc:sldMk cId="930826931" sldId="400"/>
            <ac:cxnSpMk id="15" creationId="{7A588928-644A-4BD1-A43A-65112E2541CB}"/>
          </ac:cxnSpMkLst>
        </pc:cxnChg>
      </pc:sldChg>
      <pc:sldChg chg="add">
        <pc:chgData name="우진" userId="9582adb9-1cfb-4bfc-ba4a-ef961b8e73d6" providerId="ADAL" clId="{7BCB64D9-D88C-452F-8450-95D818877250}" dt="2022-02-04T05:59:48.992" v="569"/>
        <pc:sldMkLst>
          <pc:docMk/>
          <pc:sldMk cId="98376371" sldId="401"/>
        </pc:sldMkLst>
      </pc:sldChg>
      <pc:sldChg chg="addSp delSp modSp mod">
        <pc:chgData name="우진" userId="9582adb9-1cfb-4bfc-ba4a-ef961b8e73d6" providerId="ADAL" clId="{7BCB64D9-D88C-452F-8450-95D818877250}" dt="2022-02-08T04:02:38.576" v="745" actId="22"/>
        <pc:sldMkLst>
          <pc:docMk/>
          <pc:sldMk cId="1526061399" sldId="409"/>
        </pc:sldMkLst>
        <pc:spChg chg="add mod">
          <ac:chgData name="우진" userId="9582adb9-1cfb-4bfc-ba4a-ef961b8e73d6" providerId="ADAL" clId="{7BCB64D9-D88C-452F-8450-95D818877250}" dt="2022-02-08T04:01:35.961" v="706" actId="20577"/>
          <ac:spMkLst>
            <pc:docMk/>
            <pc:sldMk cId="1526061399" sldId="409"/>
            <ac:spMk id="10" creationId="{3A8499BB-A2FF-4CB3-926C-4AD3E2BC224A}"/>
          </ac:spMkLst>
        </pc:spChg>
        <pc:spChg chg="add del">
          <ac:chgData name="우진" userId="9582adb9-1cfb-4bfc-ba4a-ef961b8e73d6" providerId="ADAL" clId="{7BCB64D9-D88C-452F-8450-95D818877250}" dt="2022-02-08T04:02:38.576" v="745" actId="22"/>
          <ac:spMkLst>
            <pc:docMk/>
            <pc:sldMk cId="1526061399" sldId="409"/>
            <ac:spMk id="12" creationId="{4B7E1D1E-62E9-496D-9150-5296B5789FD1}"/>
          </ac:spMkLst>
        </pc:spChg>
      </pc:sldChg>
      <pc:sldChg chg="addSp delSp modSp add mod">
        <pc:chgData name="우진" userId="9582adb9-1cfb-4bfc-ba4a-ef961b8e73d6" providerId="ADAL" clId="{7BCB64D9-D88C-452F-8450-95D818877250}" dt="2022-02-08T04:09:52.378" v="1074" actId="20577"/>
        <pc:sldMkLst>
          <pc:docMk/>
          <pc:sldMk cId="3432844710" sldId="410"/>
        </pc:sldMkLst>
        <pc:spChg chg="del">
          <ac:chgData name="우진" userId="9582adb9-1cfb-4bfc-ba4a-ef961b8e73d6" providerId="ADAL" clId="{7BCB64D9-D88C-452F-8450-95D818877250}" dt="2022-02-08T04:03:29.150" v="751" actId="478"/>
          <ac:spMkLst>
            <pc:docMk/>
            <pc:sldMk cId="3432844710" sldId="410"/>
            <ac:spMk id="3" creationId="{22D66068-11E5-42F1-9903-05BD0F4A4342}"/>
          </ac:spMkLst>
        </pc:spChg>
        <pc:spChg chg="add del mod">
          <ac:chgData name="우진" userId="9582adb9-1cfb-4bfc-ba4a-ef961b8e73d6" providerId="ADAL" clId="{7BCB64D9-D88C-452F-8450-95D818877250}" dt="2022-02-08T04:04:47.032" v="795" actId="478"/>
          <ac:spMkLst>
            <pc:docMk/>
            <pc:sldMk cId="3432844710" sldId="410"/>
            <ac:spMk id="6" creationId="{38D5E345-9EC1-46A9-B73D-632A7E3E7401}"/>
          </ac:spMkLst>
        </pc:spChg>
        <pc:spChg chg="mod">
          <ac:chgData name="우진" userId="9582adb9-1cfb-4bfc-ba4a-ef961b8e73d6" providerId="ADAL" clId="{7BCB64D9-D88C-452F-8450-95D818877250}" dt="2022-02-08T04:07:30.143" v="977" actId="20577"/>
          <ac:spMkLst>
            <pc:docMk/>
            <pc:sldMk cId="3432844710" sldId="410"/>
            <ac:spMk id="8" creationId="{05C75034-8643-440A-A62F-1F002C609528}"/>
          </ac:spMkLst>
        </pc:spChg>
        <pc:spChg chg="del">
          <ac:chgData name="우진" userId="9582adb9-1cfb-4bfc-ba4a-ef961b8e73d6" providerId="ADAL" clId="{7BCB64D9-D88C-452F-8450-95D818877250}" dt="2022-02-08T04:03:27.717" v="750" actId="478"/>
          <ac:spMkLst>
            <pc:docMk/>
            <pc:sldMk cId="3432844710" sldId="410"/>
            <ac:spMk id="9" creationId="{67095A4D-6AA2-4EA7-B2CC-8C129D063FD7}"/>
          </ac:spMkLst>
        </pc:spChg>
        <pc:spChg chg="del">
          <ac:chgData name="우진" userId="9582adb9-1cfb-4bfc-ba4a-ef961b8e73d6" providerId="ADAL" clId="{7BCB64D9-D88C-452F-8450-95D818877250}" dt="2022-02-08T04:03:24.037" v="748" actId="478"/>
          <ac:spMkLst>
            <pc:docMk/>
            <pc:sldMk cId="3432844710" sldId="410"/>
            <ac:spMk id="10" creationId="{3A8499BB-A2FF-4CB3-926C-4AD3E2BC224A}"/>
          </ac:spMkLst>
        </pc:spChg>
        <pc:spChg chg="del">
          <ac:chgData name="우진" userId="9582adb9-1cfb-4bfc-ba4a-ef961b8e73d6" providerId="ADAL" clId="{7BCB64D9-D88C-452F-8450-95D818877250}" dt="2022-02-08T04:03:26.406" v="749" actId="478"/>
          <ac:spMkLst>
            <pc:docMk/>
            <pc:sldMk cId="3432844710" sldId="410"/>
            <ac:spMk id="11" creationId="{5E036EAB-DAE6-47A6-8EA2-EBBC78213B6B}"/>
          </ac:spMkLst>
        </pc:spChg>
        <pc:spChg chg="add del mod">
          <ac:chgData name="우진" userId="9582adb9-1cfb-4bfc-ba4a-ef961b8e73d6" providerId="ADAL" clId="{7BCB64D9-D88C-452F-8450-95D818877250}" dt="2022-02-08T04:04:48.601" v="796" actId="478"/>
          <ac:spMkLst>
            <pc:docMk/>
            <pc:sldMk cId="3432844710" sldId="410"/>
            <ac:spMk id="12" creationId="{811B2E16-9414-4BAE-9486-2272548C43D1}"/>
          </ac:spMkLst>
        </pc:spChg>
        <pc:spChg chg="add mod">
          <ac:chgData name="우진" userId="9582adb9-1cfb-4bfc-ba4a-ef961b8e73d6" providerId="ADAL" clId="{7BCB64D9-D88C-452F-8450-95D818877250}" dt="2022-02-08T04:06:04.118" v="836" actId="1076"/>
          <ac:spMkLst>
            <pc:docMk/>
            <pc:sldMk cId="3432844710" sldId="410"/>
            <ac:spMk id="13" creationId="{8CE069F9-3405-46F7-9C70-3FB0C4E8D1DB}"/>
          </ac:spMkLst>
        </pc:spChg>
        <pc:spChg chg="add mod">
          <ac:chgData name="우진" userId="9582adb9-1cfb-4bfc-ba4a-ef961b8e73d6" providerId="ADAL" clId="{7BCB64D9-D88C-452F-8450-95D818877250}" dt="2022-02-08T04:09:52.378" v="1074" actId="20577"/>
          <ac:spMkLst>
            <pc:docMk/>
            <pc:sldMk cId="3432844710" sldId="410"/>
            <ac:spMk id="14" creationId="{35459AA3-3C9F-4289-8775-42EF035AC7CA}"/>
          </ac:spMkLst>
        </pc:spChg>
        <pc:picChg chg="add mod">
          <ac:chgData name="우진" userId="9582adb9-1cfb-4bfc-ba4a-ef961b8e73d6" providerId="ADAL" clId="{7BCB64D9-D88C-452F-8450-95D818877250}" dt="2022-02-08T04:04:08.702" v="769" actId="1076"/>
          <ac:picMkLst>
            <pc:docMk/>
            <pc:sldMk cId="3432844710" sldId="410"/>
            <ac:picMk id="5" creationId="{82B52204-DDAB-4CB2-B364-CA7D29C2AE21}"/>
          </ac:picMkLst>
        </pc:picChg>
        <pc:picChg chg="del">
          <ac:chgData name="우진" userId="9582adb9-1cfb-4bfc-ba4a-ef961b8e73d6" providerId="ADAL" clId="{7BCB64D9-D88C-452F-8450-95D818877250}" dt="2022-02-08T04:02:54.297" v="747" actId="478"/>
          <ac:picMkLst>
            <pc:docMk/>
            <pc:sldMk cId="3432844710" sldId="410"/>
            <ac:picMk id="7" creationId="{F5F94367-6625-4A64-987E-E10C368A2BBC}"/>
          </ac:picMkLst>
        </pc:picChg>
      </pc:sldChg>
    </pc:docChg>
  </pc:docChgLst>
  <pc:docChgLst>
    <pc:chgData name="우진 최" userId="9582adb9-1cfb-4bfc-ba4a-ef961b8e73d6" providerId="ADAL" clId="{70CEEFEC-41D0-4F72-A186-107B792D1EB0}"/>
    <pc:docChg chg="undo custSel mod addSld delSld modSld modMainMaster modSection">
      <pc:chgData name="우진 최" userId="9582adb9-1cfb-4bfc-ba4a-ef961b8e73d6" providerId="ADAL" clId="{70CEEFEC-41D0-4F72-A186-107B792D1EB0}" dt="2020-07-23T00:59:55.543" v="5526" actId="6549"/>
      <pc:docMkLst>
        <pc:docMk/>
      </pc:docMkLst>
      <pc:sldChg chg="modSp">
        <pc:chgData name="우진 최" userId="9582adb9-1cfb-4bfc-ba4a-ef961b8e73d6" providerId="ADAL" clId="{70CEEFEC-41D0-4F72-A186-107B792D1EB0}" dt="2020-07-21T08:40:44.971" v="3" actId="6549"/>
        <pc:sldMkLst>
          <pc:docMk/>
          <pc:sldMk cId="0" sldId="257"/>
        </pc:sldMkLst>
        <pc:spChg chg="mod">
          <ac:chgData name="우진 최" userId="9582adb9-1cfb-4bfc-ba4a-ef961b8e73d6" providerId="ADAL" clId="{70CEEFEC-41D0-4F72-A186-107B792D1EB0}" dt="2020-07-21T08:40:44.971" v="3" actId="6549"/>
          <ac:spMkLst>
            <pc:docMk/>
            <pc:sldMk cId="0" sldId="257"/>
            <ac:spMk id="6148" creationId="{00000000-0000-0000-0000-000000000000}"/>
          </ac:spMkLst>
        </pc:spChg>
      </pc:sldChg>
      <pc:sldChg chg="addSp modSp">
        <pc:chgData name="우진 최" userId="9582adb9-1cfb-4bfc-ba4a-ef961b8e73d6" providerId="ADAL" clId="{70CEEFEC-41D0-4F72-A186-107B792D1EB0}" dt="2020-07-22T05:15:59.754" v="5085" actId="1076"/>
        <pc:sldMkLst>
          <pc:docMk/>
          <pc:sldMk cId="2382289248" sldId="348"/>
        </pc:sldMkLst>
        <pc:spChg chg="add mod">
          <ac:chgData name="우진 최" userId="9582adb9-1cfb-4bfc-ba4a-ef961b8e73d6" providerId="ADAL" clId="{70CEEFEC-41D0-4F72-A186-107B792D1EB0}" dt="2020-07-22T05:15:59.754" v="5085" actId="1076"/>
          <ac:spMkLst>
            <pc:docMk/>
            <pc:sldMk cId="2382289248" sldId="348"/>
            <ac:spMk id="3" creationId="{68A18B8A-483A-41CA-8E1B-269526B8080A}"/>
          </ac:spMkLst>
        </pc:spChg>
      </pc:sldChg>
      <pc:sldChg chg="addSp modSp">
        <pc:chgData name="우진 최" userId="9582adb9-1cfb-4bfc-ba4a-ef961b8e73d6" providerId="ADAL" clId="{70CEEFEC-41D0-4F72-A186-107B792D1EB0}" dt="2020-07-22T07:14:38.176" v="5086" actId="1076"/>
        <pc:sldMkLst>
          <pc:docMk/>
          <pc:sldMk cId="3148427310" sldId="350"/>
        </pc:sldMkLst>
        <pc:picChg chg="mod">
          <ac:chgData name="우진 최" userId="9582adb9-1cfb-4bfc-ba4a-ef961b8e73d6" providerId="ADAL" clId="{70CEEFEC-41D0-4F72-A186-107B792D1EB0}" dt="2020-07-22T07:14:38.176" v="5086" actId="1076"/>
          <ac:picMkLst>
            <pc:docMk/>
            <pc:sldMk cId="3148427310" sldId="350"/>
            <ac:picMk id="3" creationId="{C8E3EAD4-4010-42EA-8027-8F08507055B2}"/>
          </ac:picMkLst>
        </pc:picChg>
        <pc:picChg chg="add mod">
          <ac:chgData name="우진 최" userId="9582adb9-1cfb-4bfc-ba4a-ef961b8e73d6" providerId="ADAL" clId="{70CEEFEC-41D0-4F72-A186-107B792D1EB0}" dt="2020-07-21T09:04:06.607" v="22" actId="1076"/>
          <ac:picMkLst>
            <pc:docMk/>
            <pc:sldMk cId="3148427310" sldId="350"/>
            <ac:picMk id="4" creationId="{C6A6F189-3845-4C54-99C8-821133D4446A}"/>
          </ac:picMkLst>
        </pc:picChg>
        <pc:picChg chg="add mod">
          <ac:chgData name="우진 최" userId="9582adb9-1cfb-4bfc-ba4a-ef961b8e73d6" providerId="ADAL" clId="{70CEEFEC-41D0-4F72-A186-107B792D1EB0}" dt="2020-07-21T09:04:08.187" v="23" actId="1076"/>
          <ac:picMkLst>
            <pc:docMk/>
            <pc:sldMk cId="3148427310" sldId="350"/>
            <ac:picMk id="5" creationId="{D255214F-C1A7-4218-93A2-D1BC6179FBFD}"/>
          </ac:picMkLst>
        </pc:picChg>
      </pc:sldChg>
      <pc:sldChg chg="modSp">
        <pc:chgData name="우진 최" userId="9582adb9-1cfb-4bfc-ba4a-ef961b8e73d6" providerId="ADAL" clId="{70CEEFEC-41D0-4F72-A186-107B792D1EB0}" dt="2020-07-21T09:05:14.529" v="28" actId="1076"/>
        <pc:sldMkLst>
          <pc:docMk/>
          <pc:sldMk cId="1061079376" sldId="351"/>
        </pc:sldMkLst>
        <pc:picChg chg="mod">
          <ac:chgData name="우진 최" userId="9582adb9-1cfb-4bfc-ba4a-ef961b8e73d6" providerId="ADAL" clId="{70CEEFEC-41D0-4F72-A186-107B792D1EB0}" dt="2020-07-21T09:05:14.529" v="28" actId="1076"/>
          <ac:picMkLst>
            <pc:docMk/>
            <pc:sldMk cId="1061079376" sldId="351"/>
            <ac:picMk id="5" creationId="{252C1664-CAF1-4D66-B878-BDB9DBE456FC}"/>
          </ac:picMkLst>
        </pc:picChg>
      </pc:sldChg>
      <pc:sldChg chg="modSp">
        <pc:chgData name="우진 최" userId="9582adb9-1cfb-4bfc-ba4a-ef961b8e73d6" providerId="ADAL" clId="{70CEEFEC-41D0-4F72-A186-107B792D1EB0}" dt="2020-07-22T07:24:24.989" v="5111"/>
        <pc:sldMkLst>
          <pc:docMk/>
          <pc:sldMk cId="958547526" sldId="352"/>
        </pc:sldMkLst>
        <pc:spChg chg="mod">
          <ac:chgData name="우진 최" userId="9582adb9-1cfb-4bfc-ba4a-ef961b8e73d6" providerId="ADAL" clId="{70CEEFEC-41D0-4F72-A186-107B792D1EB0}" dt="2020-07-22T07:24:24.989" v="5111"/>
          <ac:spMkLst>
            <pc:docMk/>
            <pc:sldMk cId="958547526" sldId="352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2T07:57:01.589" v="5459" actId="20577"/>
        <pc:sldMkLst>
          <pc:docMk/>
          <pc:sldMk cId="2744486730" sldId="353"/>
        </pc:sldMkLst>
        <pc:spChg chg="mod">
          <ac:chgData name="우진 최" userId="9582adb9-1cfb-4bfc-ba4a-ef961b8e73d6" providerId="ADAL" clId="{70CEEFEC-41D0-4F72-A186-107B792D1EB0}" dt="2020-07-22T07:57:01.589" v="5459" actId="20577"/>
          <ac:spMkLst>
            <pc:docMk/>
            <pc:sldMk cId="2744486730" sldId="353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1T09:11:16.423" v="34" actId="20577"/>
        <pc:sldMkLst>
          <pc:docMk/>
          <pc:sldMk cId="1055972712" sldId="357"/>
        </pc:sldMkLst>
        <pc:spChg chg="mod">
          <ac:chgData name="우진 최" userId="9582adb9-1cfb-4bfc-ba4a-ef961b8e73d6" providerId="ADAL" clId="{70CEEFEC-41D0-4F72-A186-107B792D1EB0}" dt="2020-07-21T09:11:16.423" v="34" actId="20577"/>
          <ac:spMkLst>
            <pc:docMk/>
            <pc:sldMk cId="1055972712" sldId="357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3T00:42:03.815" v="5524" actId="6549"/>
        <pc:sldMkLst>
          <pc:docMk/>
          <pc:sldMk cId="266067166" sldId="359"/>
        </pc:sldMkLst>
        <pc:spChg chg="mod">
          <ac:chgData name="우진 최" userId="9582adb9-1cfb-4bfc-ba4a-ef961b8e73d6" providerId="ADAL" clId="{70CEEFEC-41D0-4F72-A186-107B792D1EB0}" dt="2020-07-23T00:42:03.815" v="5524" actId="6549"/>
          <ac:spMkLst>
            <pc:docMk/>
            <pc:sldMk cId="266067166" sldId="359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1T09:22:32.168" v="286" actId="20577"/>
        <pc:sldMkLst>
          <pc:docMk/>
          <pc:sldMk cId="3968903694" sldId="366"/>
        </pc:sldMkLst>
        <pc:spChg chg="mod">
          <ac:chgData name="우진 최" userId="9582adb9-1cfb-4bfc-ba4a-ef961b8e73d6" providerId="ADAL" clId="{70CEEFEC-41D0-4F72-A186-107B792D1EB0}" dt="2020-07-21T09:22:32.168" v="286" actId="20577"/>
          <ac:spMkLst>
            <pc:docMk/>
            <pc:sldMk cId="3968903694" sldId="366"/>
            <ac:spMk id="8" creationId="{05C75034-8643-440A-A62F-1F002C609528}"/>
          </ac:spMkLst>
        </pc:spChg>
      </pc:sldChg>
      <pc:sldChg chg="addSp delSp modSp add">
        <pc:chgData name="우진 최" userId="9582adb9-1cfb-4bfc-ba4a-ef961b8e73d6" providerId="ADAL" clId="{70CEEFEC-41D0-4F72-A186-107B792D1EB0}" dt="2020-07-23T00:59:55.543" v="5526" actId="6549"/>
        <pc:sldMkLst>
          <pc:docMk/>
          <pc:sldMk cId="565234003" sldId="367"/>
        </pc:sldMkLst>
        <pc:spChg chg="mod">
          <ac:chgData name="우진 최" userId="9582adb9-1cfb-4bfc-ba4a-ef961b8e73d6" providerId="ADAL" clId="{70CEEFEC-41D0-4F72-A186-107B792D1EB0}" dt="2020-07-23T00:59:55.543" v="5526" actId="6549"/>
          <ac:spMkLst>
            <pc:docMk/>
            <pc:sldMk cId="565234003" sldId="367"/>
            <ac:spMk id="8" creationId="{05C75034-8643-440A-A62F-1F002C609528}"/>
          </ac:spMkLst>
        </pc:spChg>
        <pc:picChg chg="add mod">
          <ac:chgData name="우진 최" userId="9582adb9-1cfb-4bfc-ba4a-ef961b8e73d6" providerId="ADAL" clId="{70CEEFEC-41D0-4F72-A186-107B792D1EB0}" dt="2020-07-22T01:43:20.684" v="981" actId="1076"/>
          <ac:picMkLst>
            <pc:docMk/>
            <pc:sldMk cId="565234003" sldId="367"/>
            <ac:picMk id="3" creationId="{24CDC5CB-7F91-415E-B2FC-A328A1CD31A9}"/>
          </ac:picMkLst>
        </pc:picChg>
        <pc:picChg chg="add del">
          <ac:chgData name="우진 최" userId="9582adb9-1cfb-4bfc-ba4a-ef961b8e73d6" providerId="ADAL" clId="{70CEEFEC-41D0-4F72-A186-107B792D1EB0}" dt="2020-07-22T01:53:27.837" v="983"/>
          <ac:picMkLst>
            <pc:docMk/>
            <pc:sldMk cId="565234003" sldId="367"/>
            <ac:picMk id="4" creationId="{1D489071-6890-4D93-BB8A-D059096A8DE4}"/>
          </ac:picMkLst>
        </pc:picChg>
      </pc:sldChg>
      <pc:sldChg chg="addSp delSp modSp add mod modClrScheme chgLayout">
        <pc:chgData name="우진 최" userId="9582adb9-1cfb-4bfc-ba4a-ef961b8e73d6" providerId="ADAL" clId="{70CEEFEC-41D0-4F72-A186-107B792D1EB0}" dt="2020-07-22T02:18:48.115" v="1062" actId="208"/>
        <pc:sldMkLst>
          <pc:docMk/>
          <pc:sldMk cId="4204943702" sldId="368"/>
        </pc:sldMkLst>
        <pc:spChg chg="mod">
          <ac:chgData name="우진 최" userId="9582adb9-1cfb-4bfc-ba4a-ef961b8e73d6" providerId="ADAL" clId="{70CEEFEC-41D0-4F72-A186-107B792D1EB0}" dt="2020-07-22T01:55:21.197" v="988" actId="26606"/>
          <ac:spMkLst>
            <pc:docMk/>
            <pc:sldMk cId="4204943702" sldId="368"/>
            <ac:spMk id="2" creationId="{00000000-0000-0000-0000-000000000000}"/>
          </ac:spMkLst>
        </pc:spChg>
        <pc:spChg chg="mod ord">
          <ac:chgData name="우진 최" userId="9582adb9-1cfb-4bfc-ba4a-ef961b8e73d6" providerId="ADAL" clId="{70CEEFEC-41D0-4F72-A186-107B792D1EB0}" dt="2020-07-22T02:16:19.282" v="1053" actId="20577"/>
          <ac:spMkLst>
            <pc:docMk/>
            <pc:sldMk cId="4204943702" sldId="368"/>
            <ac:spMk id="8" creationId="{05C75034-8643-440A-A62F-1F002C609528}"/>
          </ac:spMkLst>
        </pc:spChg>
        <pc:picChg chg="del">
          <ac:chgData name="우진 최" userId="9582adb9-1cfb-4bfc-ba4a-ef961b8e73d6" providerId="ADAL" clId="{70CEEFEC-41D0-4F72-A186-107B792D1EB0}" dt="2020-07-22T01:55:14.763" v="985" actId="478"/>
          <ac:picMkLst>
            <pc:docMk/>
            <pc:sldMk cId="4204943702" sldId="368"/>
            <ac:picMk id="3" creationId="{24CDC5CB-7F91-415E-B2FC-A328A1CD31A9}"/>
          </ac:picMkLst>
        </pc:picChg>
        <pc:picChg chg="add mod">
          <ac:chgData name="우진 최" userId="9582adb9-1cfb-4bfc-ba4a-ef961b8e73d6" providerId="ADAL" clId="{70CEEFEC-41D0-4F72-A186-107B792D1EB0}" dt="2020-07-22T02:18:48.115" v="1062" actId="208"/>
          <ac:picMkLst>
            <pc:docMk/>
            <pc:sldMk cId="4204943702" sldId="368"/>
            <ac:picMk id="4" creationId="{A9807BB1-5E33-4974-94CA-C4301575CCF6}"/>
          </ac:picMkLst>
        </pc:picChg>
      </pc:sldChg>
      <pc:sldChg chg="addSp delSp modSp add">
        <pc:chgData name="우진 최" userId="9582adb9-1cfb-4bfc-ba4a-ef961b8e73d6" providerId="ADAL" clId="{70CEEFEC-41D0-4F72-A186-107B792D1EB0}" dt="2020-07-22T02:19:37.316" v="1092" actId="20577"/>
        <pc:sldMkLst>
          <pc:docMk/>
          <pc:sldMk cId="3168676161" sldId="369"/>
        </pc:sldMkLst>
        <pc:spChg chg="mod">
          <ac:chgData name="우진 최" userId="9582adb9-1cfb-4bfc-ba4a-ef961b8e73d6" providerId="ADAL" clId="{70CEEFEC-41D0-4F72-A186-107B792D1EB0}" dt="2020-07-22T02:19:37.316" v="1092" actId="20577"/>
          <ac:spMkLst>
            <pc:docMk/>
            <pc:sldMk cId="3168676161" sldId="369"/>
            <ac:spMk id="8" creationId="{05C75034-8643-440A-A62F-1F002C609528}"/>
          </ac:spMkLst>
        </pc:spChg>
        <pc:picChg chg="add mod">
          <ac:chgData name="우진 최" userId="9582adb9-1cfb-4bfc-ba4a-ef961b8e73d6" providerId="ADAL" clId="{70CEEFEC-41D0-4F72-A186-107B792D1EB0}" dt="2020-07-22T02:19:10.851" v="1067" actId="1076"/>
          <ac:picMkLst>
            <pc:docMk/>
            <pc:sldMk cId="3168676161" sldId="369"/>
            <ac:picMk id="3" creationId="{1A830864-00CD-4952-934D-E6067798D41E}"/>
          </ac:picMkLst>
        </pc:picChg>
        <pc:picChg chg="del">
          <ac:chgData name="우진 최" userId="9582adb9-1cfb-4bfc-ba4a-ef961b8e73d6" providerId="ADAL" clId="{70CEEFEC-41D0-4F72-A186-107B792D1EB0}" dt="2020-07-22T02:18:20.559" v="1055" actId="478"/>
          <ac:picMkLst>
            <pc:docMk/>
            <pc:sldMk cId="3168676161" sldId="369"/>
            <ac:picMk id="4" creationId="{A9807BB1-5E33-4974-94CA-C4301575CCF6}"/>
          </ac:picMkLst>
        </pc:picChg>
      </pc:sldChg>
      <pc:sldChg chg="add del">
        <pc:chgData name="우진 최" userId="9582adb9-1cfb-4bfc-ba4a-ef961b8e73d6" providerId="ADAL" clId="{70CEEFEC-41D0-4F72-A186-107B792D1EB0}" dt="2020-07-22T02:19:52.035" v="1094" actId="2696"/>
        <pc:sldMkLst>
          <pc:docMk/>
          <pc:sldMk cId="289787964" sldId="370"/>
        </pc:sldMkLst>
      </pc:sldChg>
      <pc:sldChg chg="addSp delSp modSp add">
        <pc:chgData name="우진 최" userId="9582adb9-1cfb-4bfc-ba4a-ef961b8e73d6" providerId="ADAL" clId="{70CEEFEC-41D0-4F72-A186-107B792D1EB0}" dt="2020-07-22T02:32:09.267" v="2097"/>
        <pc:sldMkLst>
          <pc:docMk/>
          <pc:sldMk cId="3611323501" sldId="370"/>
        </pc:sldMkLst>
        <pc:spChg chg="mod">
          <ac:chgData name="우진 최" userId="9582adb9-1cfb-4bfc-ba4a-ef961b8e73d6" providerId="ADAL" clId="{70CEEFEC-41D0-4F72-A186-107B792D1EB0}" dt="2020-07-22T02:20:10.063" v="1129" actId="20577"/>
          <ac:spMkLst>
            <pc:docMk/>
            <pc:sldMk cId="3611323501" sldId="370"/>
            <ac:spMk id="2" creationId="{00000000-0000-0000-0000-000000000000}"/>
          </ac:spMkLst>
        </pc:spChg>
        <pc:spChg chg="add del">
          <ac:chgData name="우진 최" userId="9582adb9-1cfb-4bfc-ba4a-ef961b8e73d6" providerId="ADAL" clId="{70CEEFEC-41D0-4F72-A186-107B792D1EB0}" dt="2020-07-22T02:32:09.267" v="2097"/>
          <ac:spMkLst>
            <pc:docMk/>
            <pc:sldMk cId="3611323501" sldId="370"/>
            <ac:spMk id="4" creationId="{56BFADEE-29A7-42BE-9142-2C5CE2BEC824}"/>
          </ac:spMkLst>
        </pc:spChg>
        <pc:spChg chg="mod">
          <ac:chgData name="우진 최" userId="9582adb9-1cfb-4bfc-ba4a-ef961b8e73d6" providerId="ADAL" clId="{70CEEFEC-41D0-4F72-A186-107B792D1EB0}" dt="2020-07-22T02:31:15.699" v="2095" actId="20577"/>
          <ac:spMkLst>
            <pc:docMk/>
            <pc:sldMk cId="3611323501" sldId="370"/>
            <ac:spMk id="8" creationId="{05C75034-8643-440A-A62F-1F002C609528}"/>
          </ac:spMkLst>
        </pc:spChg>
        <pc:picChg chg="del">
          <ac:chgData name="우진 최" userId="9582adb9-1cfb-4bfc-ba4a-ef961b8e73d6" providerId="ADAL" clId="{70CEEFEC-41D0-4F72-A186-107B792D1EB0}" dt="2020-07-22T02:19:56.693" v="1097" actId="478"/>
          <ac:picMkLst>
            <pc:docMk/>
            <pc:sldMk cId="3611323501" sldId="370"/>
            <ac:picMk id="3" creationId="{24CDC5CB-7F91-415E-B2FC-A328A1CD31A9}"/>
          </ac:picMkLst>
        </pc:picChg>
      </pc:sldChg>
      <pc:sldChg chg="add del">
        <pc:chgData name="우진 최" userId="9582adb9-1cfb-4bfc-ba4a-ef961b8e73d6" providerId="ADAL" clId="{70CEEFEC-41D0-4F72-A186-107B792D1EB0}" dt="2020-07-22T02:32:13.111" v="2099" actId="2696"/>
        <pc:sldMkLst>
          <pc:docMk/>
          <pc:sldMk cId="3662151552" sldId="371"/>
        </pc:sldMkLst>
      </pc:sldChg>
      <pc:sldChg chg="addSp delSp modSp add">
        <pc:chgData name="우진 최" userId="9582adb9-1cfb-4bfc-ba4a-ef961b8e73d6" providerId="ADAL" clId="{70CEEFEC-41D0-4F72-A186-107B792D1EB0}" dt="2020-07-22T04:31:42.669" v="2505" actId="1076"/>
        <pc:sldMkLst>
          <pc:docMk/>
          <pc:sldMk cId="484519707" sldId="372"/>
        </pc:sldMkLst>
        <pc:spChg chg="mod">
          <ac:chgData name="우진 최" userId="9582adb9-1cfb-4bfc-ba4a-ef961b8e73d6" providerId="ADAL" clId="{70CEEFEC-41D0-4F72-A186-107B792D1EB0}" dt="2020-07-22T04:31:29.338" v="2502" actId="20577"/>
          <ac:spMkLst>
            <pc:docMk/>
            <pc:sldMk cId="484519707" sldId="372"/>
            <ac:spMk id="8" creationId="{05C75034-8643-440A-A62F-1F002C609528}"/>
          </ac:spMkLst>
        </pc:spChg>
        <pc:picChg chg="add del mod">
          <ac:chgData name="우진 최" userId="9582adb9-1cfb-4bfc-ba4a-ef961b8e73d6" providerId="ADAL" clId="{70CEEFEC-41D0-4F72-A186-107B792D1EB0}" dt="2020-07-22T02:35:21.276" v="2234" actId="478"/>
          <ac:picMkLst>
            <pc:docMk/>
            <pc:sldMk cId="484519707" sldId="372"/>
            <ac:picMk id="3" creationId="{70994093-BEEA-43BC-B33F-40C66BD44F97}"/>
          </ac:picMkLst>
        </pc:picChg>
        <pc:picChg chg="add mod">
          <ac:chgData name="우진 최" userId="9582adb9-1cfb-4bfc-ba4a-ef961b8e73d6" providerId="ADAL" clId="{70CEEFEC-41D0-4F72-A186-107B792D1EB0}" dt="2020-07-22T04:31:42.669" v="2505" actId="1076"/>
          <ac:picMkLst>
            <pc:docMk/>
            <pc:sldMk cId="484519707" sldId="372"/>
            <ac:picMk id="4" creationId="{30F4B93E-D97A-4511-9547-CD52FA05745B}"/>
          </ac:picMkLst>
        </pc:picChg>
      </pc:sldChg>
      <pc:sldChg chg="delSp modSp add">
        <pc:chgData name="우진 최" userId="9582adb9-1cfb-4bfc-ba4a-ef961b8e73d6" providerId="ADAL" clId="{70CEEFEC-41D0-4F72-A186-107B792D1EB0}" dt="2020-07-22T04:49:17.036" v="3377" actId="20577"/>
        <pc:sldMkLst>
          <pc:docMk/>
          <pc:sldMk cId="526896637" sldId="373"/>
        </pc:sldMkLst>
        <pc:spChg chg="mod">
          <ac:chgData name="우진 최" userId="9582adb9-1cfb-4bfc-ba4a-ef961b8e73d6" providerId="ADAL" clId="{70CEEFEC-41D0-4F72-A186-107B792D1EB0}" dt="2020-07-22T04:32:17.379" v="2547" actId="20577"/>
          <ac:spMkLst>
            <pc:docMk/>
            <pc:sldMk cId="526896637" sldId="373"/>
            <ac:spMk id="2" creationId="{00000000-0000-0000-0000-000000000000}"/>
          </ac:spMkLst>
        </pc:spChg>
        <pc:spChg chg="mod">
          <ac:chgData name="우진 최" userId="9582adb9-1cfb-4bfc-ba4a-ef961b8e73d6" providerId="ADAL" clId="{70CEEFEC-41D0-4F72-A186-107B792D1EB0}" dt="2020-07-22T04:49:17.036" v="3377" actId="20577"/>
          <ac:spMkLst>
            <pc:docMk/>
            <pc:sldMk cId="526896637" sldId="373"/>
            <ac:spMk id="8" creationId="{05C75034-8643-440A-A62F-1F002C609528}"/>
          </ac:spMkLst>
        </pc:spChg>
        <pc:picChg chg="del">
          <ac:chgData name="우진 최" userId="9582adb9-1cfb-4bfc-ba4a-ef961b8e73d6" providerId="ADAL" clId="{70CEEFEC-41D0-4F72-A186-107B792D1EB0}" dt="2020-07-22T04:40:35.155" v="2548" actId="478"/>
          <ac:picMkLst>
            <pc:docMk/>
            <pc:sldMk cId="526896637" sldId="373"/>
            <ac:picMk id="4" creationId="{30F4B93E-D97A-4511-9547-CD52FA05745B}"/>
          </ac:picMkLst>
        </pc:picChg>
      </pc:sldChg>
      <pc:sldChg chg="addSp delSp modSp add mod modClrScheme chgLayout">
        <pc:chgData name="우진 최" userId="9582adb9-1cfb-4bfc-ba4a-ef961b8e73d6" providerId="ADAL" clId="{70CEEFEC-41D0-4F72-A186-107B792D1EB0}" dt="2020-07-22T04:51:48.640" v="3672" actId="208"/>
        <pc:sldMkLst>
          <pc:docMk/>
          <pc:sldMk cId="2562587487" sldId="374"/>
        </pc:sldMkLst>
        <pc:spChg chg="mod">
          <ac:chgData name="우진 최" userId="9582adb9-1cfb-4bfc-ba4a-ef961b8e73d6" providerId="ADAL" clId="{70CEEFEC-41D0-4F72-A186-107B792D1EB0}" dt="2020-07-22T04:49:42.113" v="3382" actId="26606"/>
          <ac:spMkLst>
            <pc:docMk/>
            <pc:sldMk cId="2562587487" sldId="374"/>
            <ac:spMk id="2" creationId="{00000000-0000-0000-0000-000000000000}"/>
          </ac:spMkLst>
        </pc:spChg>
        <pc:spChg chg="add mod">
          <ac:chgData name="우진 최" userId="9582adb9-1cfb-4bfc-ba4a-ef961b8e73d6" providerId="ADAL" clId="{70CEEFEC-41D0-4F72-A186-107B792D1EB0}" dt="2020-07-22T04:51:44.107" v="3671" actId="20577"/>
          <ac:spMkLst>
            <pc:docMk/>
            <pc:sldMk cId="2562587487" sldId="374"/>
            <ac:spMk id="5" creationId="{CD781624-B987-4B49-BD44-A09870891897}"/>
          </ac:spMkLst>
        </pc:spChg>
        <pc:spChg chg="del mod">
          <ac:chgData name="우진 최" userId="9582adb9-1cfb-4bfc-ba4a-ef961b8e73d6" providerId="ADAL" clId="{70CEEFEC-41D0-4F72-A186-107B792D1EB0}" dt="2020-07-22T04:49:39.050" v="3380"/>
          <ac:spMkLst>
            <pc:docMk/>
            <pc:sldMk cId="2562587487" sldId="374"/>
            <ac:spMk id="8" creationId="{05C75034-8643-440A-A62F-1F002C609528}"/>
          </ac:spMkLst>
        </pc:spChg>
        <pc:picChg chg="add mod">
          <ac:chgData name="우진 최" userId="9582adb9-1cfb-4bfc-ba4a-ef961b8e73d6" providerId="ADAL" clId="{70CEEFEC-41D0-4F72-A186-107B792D1EB0}" dt="2020-07-22T04:51:48.640" v="3672" actId="208"/>
          <ac:picMkLst>
            <pc:docMk/>
            <pc:sldMk cId="2562587487" sldId="374"/>
            <ac:picMk id="3" creationId="{6678DF72-2C79-47D5-A21D-5747693B8831}"/>
          </ac:picMkLst>
        </pc:picChg>
      </pc:sldChg>
      <pc:sldChg chg="addSp delSp modSp add">
        <pc:chgData name="우진 최" userId="9582adb9-1cfb-4bfc-ba4a-ef961b8e73d6" providerId="ADAL" clId="{70CEEFEC-41D0-4F72-A186-107B792D1EB0}" dt="2020-07-22T04:57:12.670" v="4200" actId="20577"/>
        <pc:sldMkLst>
          <pc:docMk/>
          <pc:sldMk cId="152767137" sldId="375"/>
        </pc:sldMkLst>
        <pc:spChg chg="mod">
          <ac:chgData name="우진 최" userId="9582adb9-1cfb-4bfc-ba4a-ef961b8e73d6" providerId="ADAL" clId="{70CEEFEC-41D0-4F72-A186-107B792D1EB0}" dt="2020-07-22T04:57:12.670" v="4200" actId="20577"/>
          <ac:spMkLst>
            <pc:docMk/>
            <pc:sldMk cId="152767137" sldId="375"/>
            <ac:spMk id="5" creationId="{CD781624-B987-4B49-BD44-A09870891897}"/>
          </ac:spMkLst>
        </pc:spChg>
        <pc:spChg chg="add del mod">
          <ac:chgData name="우진 최" userId="9582adb9-1cfb-4bfc-ba4a-ef961b8e73d6" providerId="ADAL" clId="{70CEEFEC-41D0-4F72-A186-107B792D1EB0}" dt="2020-07-22T04:52:28.859" v="3676"/>
          <ac:spMkLst>
            <pc:docMk/>
            <pc:sldMk cId="152767137" sldId="375"/>
            <ac:spMk id="7" creationId="{2BBBEEE1-3861-402B-BE56-E2C67545D038}"/>
          </ac:spMkLst>
        </pc:spChg>
        <pc:picChg chg="del">
          <ac:chgData name="우진 최" userId="9582adb9-1cfb-4bfc-ba4a-ef961b8e73d6" providerId="ADAL" clId="{70CEEFEC-41D0-4F72-A186-107B792D1EB0}" dt="2020-07-22T04:52:24.551" v="3675" actId="478"/>
          <ac:picMkLst>
            <pc:docMk/>
            <pc:sldMk cId="152767137" sldId="375"/>
            <ac:picMk id="3" creationId="{6678DF72-2C79-47D5-A21D-5747693B8831}"/>
          </ac:picMkLst>
        </pc:picChg>
        <pc:picChg chg="add del">
          <ac:chgData name="우진 최" userId="9582adb9-1cfb-4bfc-ba4a-ef961b8e73d6" providerId="ADAL" clId="{70CEEFEC-41D0-4F72-A186-107B792D1EB0}" dt="2020-07-22T04:52:30.422" v="3677" actId="478"/>
          <ac:picMkLst>
            <pc:docMk/>
            <pc:sldMk cId="152767137" sldId="375"/>
            <ac:picMk id="4" creationId="{A1ABAAE4-B54B-4BBB-AE94-96F7E170D5B7}"/>
          </ac:picMkLst>
        </pc:picChg>
        <pc:picChg chg="add mod">
          <ac:chgData name="우진 최" userId="9582adb9-1cfb-4bfc-ba4a-ef961b8e73d6" providerId="ADAL" clId="{70CEEFEC-41D0-4F72-A186-107B792D1EB0}" dt="2020-07-22T04:52:35.017" v="3678" actId="208"/>
          <ac:picMkLst>
            <pc:docMk/>
            <pc:sldMk cId="152767137" sldId="375"/>
            <ac:picMk id="8" creationId="{CC0B2FB5-0C63-4E74-ACF9-3CC8BD7EB1CF}"/>
          </ac:picMkLst>
        </pc:picChg>
      </pc:sldChg>
      <pc:sldChg chg="modSp add">
        <pc:chgData name="우진 최" userId="9582adb9-1cfb-4bfc-ba4a-ef961b8e73d6" providerId="ADAL" clId="{70CEEFEC-41D0-4F72-A186-107B792D1EB0}" dt="2020-07-22T05:10:25.565" v="4795" actId="20577"/>
        <pc:sldMkLst>
          <pc:docMk/>
          <pc:sldMk cId="3123717744" sldId="376"/>
        </pc:sldMkLst>
        <pc:spChg chg="mod">
          <ac:chgData name="우진 최" userId="9582adb9-1cfb-4bfc-ba4a-ef961b8e73d6" providerId="ADAL" clId="{70CEEFEC-41D0-4F72-A186-107B792D1EB0}" dt="2020-07-22T05:01:36.718" v="4222" actId="20577"/>
          <ac:spMkLst>
            <pc:docMk/>
            <pc:sldMk cId="3123717744" sldId="376"/>
            <ac:spMk id="2" creationId="{00000000-0000-0000-0000-000000000000}"/>
          </ac:spMkLst>
        </pc:spChg>
        <pc:spChg chg="mod">
          <ac:chgData name="우진 최" userId="9582adb9-1cfb-4bfc-ba4a-ef961b8e73d6" providerId="ADAL" clId="{70CEEFEC-41D0-4F72-A186-107B792D1EB0}" dt="2020-07-22T05:10:25.565" v="4795" actId="20577"/>
          <ac:spMkLst>
            <pc:docMk/>
            <pc:sldMk cId="3123717744" sldId="376"/>
            <ac:spMk id="8" creationId="{05C75034-8643-440A-A62F-1F002C609528}"/>
          </ac:spMkLst>
        </pc:spChg>
      </pc:sldChg>
      <pc:sldMasterChg chg="modSp">
        <pc:chgData name="우진 최" userId="9582adb9-1cfb-4bfc-ba4a-ef961b8e73d6" providerId="ADAL" clId="{70CEEFEC-41D0-4F72-A186-107B792D1EB0}" dt="2020-07-22T05:11:37.782" v="4799" actId="20577"/>
        <pc:sldMasterMkLst>
          <pc:docMk/>
          <pc:sldMasterMk cId="0" sldId="2147483806"/>
        </pc:sldMasterMkLst>
        <pc:spChg chg="mod">
          <ac:chgData name="우진 최" userId="9582adb9-1cfb-4bfc-ba4a-ef961b8e73d6" providerId="ADAL" clId="{70CEEFEC-41D0-4F72-A186-107B792D1EB0}" dt="2020-07-22T05:11:37.782" v="4799" actId="20577"/>
          <ac:spMkLst>
            <pc:docMk/>
            <pc:sldMasterMk cId="0" sldId="2147483806"/>
            <ac:spMk id="10" creationId="{EB5C5311-46F2-467B-B04E-237CB5F99840}"/>
          </ac:spMkLst>
        </pc:spChg>
      </pc:sldMasterChg>
    </pc:docChg>
  </pc:docChgLst>
  <pc:docChgLst>
    <pc:chgData name="우진" userId="9582adb9-1cfb-4bfc-ba4a-ef961b8e73d6" providerId="ADAL" clId="{01176D75-E120-42CE-9501-D5E842EAC5C8}"/>
    <pc:docChg chg="undo redo custSel addSld delSld modSld modSection">
      <pc:chgData name="우진" userId="9582adb9-1cfb-4bfc-ba4a-ef961b8e73d6" providerId="ADAL" clId="{01176D75-E120-42CE-9501-D5E842EAC5C8}" dt="2021-01-13T07:44:10.814" v="6658" actId="1076"/>
      <pc:docMkLst>
        <pc:docMk/>
      </pc:docMkLst>
      <pc:sldChg chg="modSp mod">
        <pc:chgData name="우진" userId="9582adb9-1cfb-4bfc-ba4a-ef961b8e73d6" providerId="ADAL" clId="{01176D75-E120-42CE-9501-D5E842EAC5C8}" dt="2021-01-12T14:34:29.222" v="1952" actId="20577"/>
        <pc:sldMkLst>
          <pc:docMk/>
          <pc:sldMk cId="2884915145" sldId="349"/>
        </pc:sldMkLst>
        <pc:spChg chg="mod">
          <ac:chgData name="우진" userId="9582adb9-1cfb-4bfc-ba4a-ef961b8e73d6" providerId="ADAL" clId="{01176D75-E120-42CE-9501-D5E842EAC5C8}" dt="2021-01-12T14:34:29.222" v="1952" actId="20577"/>
          <ac:spMkLst>
            <pc:docMk/>
            <pc:sldMk cId="2884915145" sldId="349"/>
            <ac:spMk id="8" creationId="{05C75034-8643-440A-A62F-1F002C609528}"/>
          </ac:spMkLst>
        </pc:spChg>
      </pc:sldChg>
      <pc:sldChg chg="delSp modSp mod">
        <pc:chgData name="우진" userId="9582adb9-1cfb-4bfc-ba4a-ef961b8e73d6" providerId="ADAL" clId="{01176D75-E120-42CE-9501-D5E842EAC5C8}" dt="2021-01-12T13:48:39.449" v="735" actId="20577"/>
        <pc:sldMkLst>
          <pc:docMk/>
          <pc:sldMk cId="660916788" sldId="350"/>
        </pc:sldMkLst>
        <pc:spChg chg="mod">
          <ac:chgData name="우진" userId="9582adb9-1cfb-4bfc-ba4a-ef961b8e73d6" providerId="ADAL" clId="{01176D75-E120-42CE-9501-D5E842EAC5C8}" dt="2021-01-12T13:48:39.449" v="735" actId="20577"/>
          <ac:spMkLst>
            <pc:docMk/>
            <pc:sldMk cId="660916788" sldId="350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2T13:42:59.303" v="0" actId="478"/>
          <ac:picMkLst>
            <pc:docMk/>
            <pc:sldMk cId="660916788" sldId="350"/>
            <ac:picMk id="3" creationId="{EDD3A078-8356-439B-8A7C-07D137ECD5D6}"/>
          </ac:picMkLst>
        </pc:picChg>
        <pc:picChg chg="del">
          <ac:chgData name="우진" userId="9582adb9-1cfb-4bfc-ba4a-ef961b8e73d6" providerId="ADAL" clId="{01176D75-E120-42CE-9501-D5E842EAC5C8}" dt="2021-01-12T13:42:59.683" v="1" actId="478"/>
          <ac:picMkLst>
            <pc:docMk/>
            <pc:sldMk cId="660916788" sldId="350"/>
            <ac:picMk id="5" creationId="{8012B6DB-3291-48C3-80D8-E762120E13F1}"/>
          </ac:picMkLst>
        </pc:picChg>
      </pc:sldChg>
      <pc:sldChg chg="del">
        <pc:chgData name="우진" userId="9582adb9-1cfb-4bfc-ba4a-ef961b8e73d6" providerId="ADAL" clId="{01176D75-E120-42CE-9501-D5E842EAC5C8}" dt="2021-01-12T14:04:35.542" v="737" actId="47"/>
        <pc:sldMkLst>
          <pc:docMk/>
          <pc:sldMk cId="3215902432" sldId="351"/>
        </pc:sldMkLst>
      </pc:sldChg>
      <pc:sldChg chg="del">
        <pc:chgData name="우진" userId="9582adb9-1cfb-4bfc-ba4a-ef961b8e73d6" providerId="ADAL" clId="{01176D75-E120-42CE-9501-D5E842EAC5C8}" dt="2021-01-12T14:04:34.951" v="736" actId="47"/>
        <pc:sldMkLst>
          <pc:docMk/>
          <pc:sldMk cId="1655750859" sldId="352"/>
        </pc:sldMkLst>
      </pc:sldChg>
      <pc:sldChg chg="del">
        <pc:chgData name="우진" userId="9582adb9-1cfb-4bfc-ba4a-ef961b8e73d6" providerId="ADAL" clId="{01176D75-E120-42CE-9501-D5E842EAC5C8}" dt="2021-01-12T14:04:36.756" v="738" actId="47"/>
        <pc:sldMkLst>
          <pc:docMk/>
          <pc:sldMk cId="2033872526" sldId="353"/>
        </pc:sldMkLst>
      </pc:sldChg>
      <pc:sldChg chg="del">
        <pc:chgData name="우진" userId="9582adb9-1cfb-4bfc-ba4a-ef961b8e73d6" providerId="ADAL" clId="{01176D75-E120-42CE-9501-D5E842EAC5C8}" dt="2021-01-12T14:04:37.520" v="739" actId="47"/>
        <pc:sldMkLst>
          <pc:docMk/>
          <pc:sldMk cId="1489641941" sldId="354"/>
        </pc:sldMkLst>
      </pc:sldChg>
      <pc:sldChg chg="del">
        <pc:chgData name="우진" userId="9582adb9-1cfb-4bfc-ba4a-ef961b8e73d6" providerId="ADAL" clId="{01176D75-E120-42CE-9501-D5E842EAC5C8}" dt="2021-01-12T14:04:41.392" v="744" actId="47"/>
        <pc:sldMkLst>
          <pc:docMk/>
          <pc:sldMk cId="1184077188" sldId="355"/>
        </pc:sldMkLst>
      </pc:sldChg>
      <pc:sldChg chg="del">
        <pc:chgData name="우진" userId="9582adb9-1cfb-4bfc-ba4a-ef961b8e73d6" providerId="ADAL" clId="{01176D75-E120-42CE-9501-D5E842EAC5C8}" dt="2021-01-12T14:04:42.205" v="745" actId="47"/>
        <pc:sldMkLst>
          <pc:docMk/>
          <pc:sldMk cId="3036314193" sldId="356"/>
        </pc:sldMkLst>
      </pc:sldChg>
      <pc:sldChg chg="del">
        <pc:chgData name="우진" userId="9582adb9-1cfb-4bfc-ba4a-ef961b8e73d6" providerId="ADAL" clId="{01176D75-E120-42CE-9501-D5E842EAC5C8}" dt="2021-01-12T14:04:42.929" v="746" actId="47"/>
        <pc:sldMkLst>
          <pc:docMk/>
          <pc:sldMk cId="3291692223" sldId="358"/>
        </pc:sldMkLst>
      </pc:sldChg>
      <pc:sldChg chg="del">
        <pc:chgData name="우진" userId="9582adb9-1cfb-4bfc-ba4a-ef961b8e73d6" providerId="ADAL" clId="{01176D75-E120-42CE-9501-D5E842EAC5C8}" dt="2021-01-12T14:04:43.646" v="747" actId="47"/>
        <pc:sldMkLst>
          <pc:docMk/>
          <pc:sldMk cId="3569228141" sldId="359"/>
        </pc:sldMkLst>
      </pc:sldChg>
      <pc:sldChg chg="del">
        <pc:chgData name="우진" userId="9582adb9-1cfb-4bfc-ba4a-ef961b8e73d6" providerId="ADAL" clId="{01176D75-E120-42CE-9501-D5E842EAC5C8}" dt="2021-01-12T14:04:44.428" v="748" actId="47"/>
        <pc:sldMkLst>
          <pc:docMk/>
          <pc:sldMk cId="1460964976" sldId="360"/>
        </pc:sldMkLst>
      </pc:sldChg>
      <pc:sldChg chg="del">
        <pc:chgData name="우진" userId="9582adb9-1cfb-4bfc-ba4a-ef961b8e73d6" providerId="ADAL" clId="{01176D75-E120-42CE-9501-D5E842EAC5C8}" dt="2021-01-12T14:04:45.002" v="749" actId="47"/>
        <pc:sldMkLst>
          <pc:docMk/>
          <pc:sldMk cId="1203275309" sldId="361"/>
        </pc:sldMkLst>
      </pc:sldChg>
      <pc:sldChg chg="del">
        <pc:chgData name="우진" userId="9582adb9-1cfb-4bfc-ba4a-ef961b8e73d6" providerId="ADAL" clId="{01176D75-E120-42CE-9501-D5E842EAC5C8}" dt="2021-01-12T14:04:39.259" v="741" actId="47"/>
        <pc:sldMkLst>
          <pc:docMk/>
          <pc:sldMk cId="1973498019" sldId="362"/>
        </pc:sldMkLst>
      </pc:sldChg>
      <pc:sldChg chg="modSp mod">
        <pc:chgData name="우진" userId="9582adb9-1cfb-4bfc-ba4a-ef961b8e73d6" providerId="ADAL" clId="{01176D75-E120-42CE-9501-D5E842EAC5C8}" dt="2021-01-13T03:40:18.379" v="4315" actId="20577"/>
        <pc:sldMkLst>
          <pc:docMk/>
          <pc:sldMk cId="2865469577" sldId="364"/>
        </pc:sldMkLst>
        <pc:spChg chg="mod">
          <ac:chgData name="우진" userId="9582adb9-1cfb-4bfc-ba4a-ef961b8e73d6" providerId="ADAL" clId="{01176D75-E120-42CE-9501-D5E842EAC5C8}" dt="2021-01-13T03:40:18.379" v="4315" actId="20577"/>
          <ac:spMkLst>
            <pc:docMk/>
            <pc:sldMk cId="2865469577" sldId="364"/>
            <ac:spMk id="8" creationId="{05C75034-8643-440A-A62F-1F002C609528}"/>
          </ac:spMkLst>
        </pc:spChg>
      </pc:sldChg>
      <pc:sldChg chg="modSp add mod">
        <pc:chgData name="우진" userId="9582adb9-1cfb-4bfc-ba4a-ef961b8e73d6" providerId="ADAL" clId="{01176D75-E120-42CE-9501-D5E842EAC5C8}" dt="2021-01-12T14:34:02.169" v="1935" actId="207"/>
        <pc:sldMkLst>
          <pc:docMk/>
          <pc:sldMk cId="2449364052" sldId="365"/>
        </pc:sldMkLst>
        <pc:spChg chg="mod">
          <ac:chgData name="우진" userId="9582adb9-1cfb-4bfc-ba4a-ef961b8e73d6" providerId="ADAL" clId="{01176D75-E120-42CE-9501-D5E842EAC5C8}" dt="2021-01-12T14:29:17.419" v="1842" actId="6549"/>
          <ac:spMkLst>
            <pc:docMk/>
            <pc:sldMk cId="2449364052" sldId="365"/>
            <ac:spMk id="2" creationId="{00000000-0000-0000-0000-000000000000}"/>
          </ac:spMkLst>
        </pc:spChg>
        <pc:spChg chg="mod">
          <ac:chgData name="우진" userId="9582adb9-1cfb-4bfc-ba4a-ef961b8e73d6" providerId="ADAL" clId="{01176D75-E120-42CE-9501-D5E842EAC5C8}" dt="2021-01-12T14:34:02.169" v="1935" actId="207"/>
          <ac:spMkLst>
            <pc:docMk/>
            <pc:sldMk cId="2449364052" sldId="365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01176D75-E120-42CE-9501-D5E842EAC5C8}" dt="2021-01-12T14:04:39.929" v="742" actId="47"/>
        <pc:sldMkLst>
          <pc:docMk/>
          <pc:sldMk cId="3026206600" sldId="365"/>
        </pc:sldMkLst>
      </pc:sldChg>
      <pc:sldChg chg="addSp delSp modSp add mod">
        <pc:chgData name="우진" userId="9582adb9-1cfb-4bfc-ba4a-ef961b8e73d6" providerId="ADAL" clId="{01176D75-E120-42CE-9501-D5E842EAC5C8}" dt="2021-01-12T15:55:46.211" v="2742" actId="20577"/>
        <pc:sldMkLst>
          <pc:docMk/>
          <pc:sldMk cId="1873240814" sldId="366"/>
        </pc:sldMkLst>
        <pc:spChg chg="mod">
          <ac:chgData name="우진" userId="9582adb9-1cfb-4bfc-ba4a-ef961b8e73d6" providerId="ADAL" clId="{01176D75-E120-42CE-9501-D5E842EAC5C8}" dt="2021-01-12T15:55:46.211" v="2742" actId="20577"/>
          <ac:spMkLst>
            <pc:docMk/>
            <pc:sldMk cId="1873240814" sldId="366"/>
            <ac:spMk id="2" creationId="{00000000-0000-0000-0000-000000000000}"/>
          </ac:spMkLst>
        </pc:spChg>
        <pc:spChg chg="add mod">
          <ac:chgData name="우진" userId="9582adb9-1cfb-4bfc-ba4a-ef961b8e73d6" providerId="ADAL" clId="{01176D75-E120-42CE-9501-D5E842EAC5C8}" dt="2021-01-12T14:50:13.088" v="2237" actId="1076"/>
          <ac:spMkLst>
            <pc:docMk/>
            <pc:sldMk cId="1873240814" sldId="366"/>
            <ac:spMk id="5" creationId="{C10FB069-A7F7-4F5D-9211-1A18B2471421}"/>
          </ac:spMkLst>
        </pc:spChg>
        <pc:spChg chg="add del mod">
          <ac:chgData name="우진" userId="9582adb9-1cfb-4bfc-ba4a-ef961b8e73d6" providerId="ADAL" clId="{01176D75-E120-42CE-9501-D5E842EAC5C8}" dt="2021-01-12T14:49:47.750" v="2216" actId="478"/>
          <ac:spMkLst>
            <pc:docMk/>
            <pc:sldMk cId="1873240814" sldId="366"/>
            <ac:spMk id="7" creationId="{78ABA0DA-1978-4BB5-9333-1DC75D4BCDF1}"/>
          </ac:spMkLst>
        </pc:spChg>
        <pc:spChg chg="mod">
          <ac:chgData name="우진" userId="9582adb9-1cfb-4bfc-ba4a-ef961b8e73d6" providerId="ADAL" clId="{01176D75-E120-42CE-9501-D5E842EAC5C8}" dt="2021-01-12T14:40:42.818" v="2196" actId="20577"/>
          <ac:spMkLst>
            <pc:docMk/>
            <pc:sldMk cId="1873240814" sldId="366"/>
            <ac:spMk id="8" creationId="{05C75034-8643-440A-A62F-1F002C609528}"/>
          </ac:spMkLst>
        </pc:spChg>
        <pc:spChg chg="add mod">
          <ac:chgData name="우진" userId="9582adb9-1cfb-4bfc-ba4a-ef961b8e73d6" providerId="ADAL" clId="{01176D75-E120-42CE-9501-D5E842EAC5C8}" dt="2021-01-12T14:49:58.299" v="2223" actId="14100"/>
          <ac:spMkLst>
            <pc:docMk/>
            <pc:sldMk cId="1873240814" sldId="366"/>
            <ac:spMk id="9" creationId="{498A723E-0EBD-4F86-A5C3-A5D0E093B02C}"/>
          </ac:spMkLst>
        </pc:spChg>
        <pc:spChg chg="add mod">
          <ac:chgData name="우진" userId="9582adb9-1cfb-4bfc-ba4a-ef961b8e73d6" providerId="ADAL" clId="{01176D75-E120-42CE-9501-D5E842EAC5C8}" dt="2021-01-12T14:50:23.187" v="2244" actId="20577"/>
          <ac:spMkLst>
            <pc:docMk/>
            <pc:sldMk cId="1873240814" sldId="366"/>
            <ac:spMk id="10" creationId="{1F3ACC02-E260-429D-AEBC-21679C9EEB65}"/>
          </ac:spMkLst>
        </pc:spChg>
        <pc:spChg chg="add mod">
          <ac:chgData name="우진" userId="9582adb9-1cfb-4bfc-ba4a-ef961b8e73d6" providerId="ADAL" clId="{01176D75-E120-42CE-9501-D5E842EAC5C8}" dt="2021-01-12T14:50:38.727" v="2269" actId="14100"/>
          <ac:spMkLst>
            <pc:docMk/>
            <pc:sldMk cId="1873240814" sldId="366"/>
            <ac:spMk id="11" creationId="{61FF82E5-E94E-47D8-9010-3674753F73A6}"/>
          </ac:spMkLst>
        </pc:spChg>
        <pc:picChg chg="add mod">
          <ac:chgData name="우진" userId="9582adb9-1cfb-4bfc-ba4a-ef961b8e73d6" providerId="ADAL" clId="{01176D75-E120-42CE-9501-D5E842EAC5C8}" dt="2021-01-12T14:49:10.096" v="2200" actId="1076"/>
          <ac:picMkLst>
            <pc:docMk/>
            <pc:sldMk cId="1873240814" sldId="366"/>
            <ac:picMk id="4" creationId="{09863E40-B829-490C-93F8-C5A18999C7FD}"/>
          </ac:picMkLst>
        </pc:picChg>
      </pc:sldChg>
      <pc:sldChg chg="del">
        <pc:chgData name="우진" userId="9582adb9-1cfb-4bfc-ba4a-ef961b8e73d6" providerId="ADAL" clId="{01176D75-E120-42CE-9501-D5E842EAC5C8}" dt="2021-01-12T14:04:40.633" v="743" actId="47"/>
        <pc:sldMkLst>
          <pc:docMk/>
          <pc:sldMk cId="3901303767" sldId="366"/>
        </pc:sldMkLst>
      </pc:sldChg>
      <pc:sldChg chg="delSp modSp add mod">
        <pc:chgData name="우진" userId="9582adb9-1cfb-4bfc-ba4a-ef961b8e73d6" providerId="ADAL" clId="{01176D75-E120-42CE-9501-D5E842EAC5C8}" dt="2021-01-12T15:55:47.919" v="2743" actId="20577"/>
        <pc:sldMkLst>
          <pc:docMk/>
          <pc:sldMk cId="71148060" sldId="367"/>
        </pc:sldMkLst>
        <pc:spChg chg="mod">
          <ac:chgData name="우진" userId="9582adb9-1cfb-4bfc-ba4a-ef961b8e73d6" providerId="ADAL" clId="{01176D75-E120-42CE-9501-D5E842EAC5C8}" dt="2021-01-12T15:55:47.919" v="2743" actId="20577"/>
          <ac:spMkLst>
            <pc:docMk/>
            <pc:sldMk cId="71148060" sldId="367"/>
            <ac:spMk id="2" creationId="{00000000-0000-0000-0000-000000000000}"/>
          </ac:spMkLst>
        </pc:spChg>
        <pc:spChg chg="del mod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5" creationId="{C10FB069-A7F7-4F5D-9211-1A18B2471421}"/>
          </ac:spMkLst>
        </pc:spChg>
        <pc:spChg chg="mod">
          <ac:chgData name="우진" userId="9582adb9-1cfb-4bfc-ba4a-ef961b8e73d6" providerId="ADAL" clId="{01176D75-E120-42CE-9501-D5E842EAC5C8}" dt="2021-01-12T15:54:59.491" v="2735" actId="20577"/>
          <ac:spMkLst>
            <pc:docMk/>
            <pc:sldMk cId="71148060" sldId="367"/>
            <ac:spMk id="8" creationId="{05C75034-8643-440A-A62F-1F002C609528}"/>
          </ac:spMkLst>
        </pc:spChg>
        <pc:spChg chg="del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9" creationId="{498A723E-0EBD-4F86-A5C3-A5D0E093B02C}"/>
          </ac:spMkLst>
        </pc:spChg>
        <pc:spChg chg="del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10" creationId="{1F3ACC02-E260-429D-AEBC-21679C9EEB65}"/>
          </ac:spMkLst>
        </pc:spChg>
        <pc:spChg chg="del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11" creationId="{61FF82E5-E94E-47D8-9010-3674753F73A6}"/>
          </ac:spMkLst>
        </pc:spChg>
        <pc:picChg chg="del">
          <ac:chgData name="우진" userId="9582adb9-1cfb-4bfc-ba4a-ef961b8e73d6" providerId="ADAL" clId="{01176D75-E120-42CE-9501-D5E842EAC5C8}" dt="2021-01-12T15:52:38.669" v="2271" actId="478"/>
          <ac:picMkLst>
            <pc:docMk/>
            <pc:sldMk cId="71148060" sldId="367"/>
            <ac:picMk id="4" creationId="{09863E40-B829-490C-93F8-C5A18999C7FD}"/>
          </ac:picMkLst>
        </pc:picChg>
      </pc:sldChg>
      <pc:sldChg chg="del">
        <pc:chgData name="우진" userId="9582adb9-1cfb-4bfc-ba4a-ef961b8e73d6" providerId="ADAL" clId="{01176D75-E120-42CE-9501-D5E842EAC5C8}" dt="2021-01-12T14:04:38.161" v="740" actId="47"/>
        <pc:sldMkLst>
          <pc:docMk/>
          <pc:sldMk cId="2903169748" sldId="367"/>
        </pc:sldMkLst>
      </pc:sldChg>
      <pc:sldChg chg="addSp modSp add mod">
        <pc:chgData name="우진" userId="9582adb9-1cfb-4bfc-ba4a-ef961b8e73d6" providerId="ADAL" clId="{01176D75-E120-42CE-9501-D5E842EAC5C8}" dt="2021-01-13T02:50:04.428" v="3554" actId="6549"/>
        <pc:sldMkLst>
          <pc:docMk/>
          <pc:sldMk cId="3422518606" sldId="368"/>
        </pc:sldMkLst>
        <pc:spChg chg="mod">
          <ac:chgData name="우진" userId="9582adb9-1cfb-4bfc-ba4a-ef961b8e73d6" providerId="ADAL" clId="{01176D75-E120-42CE-9501-D5E842EAC5C8}" dt="2021-01-12T15:55:41.189" v="2741" actId="255"/>
          <ac:spMkLst>
            <pc:docMk/>
            <pc:sldMk cId="3422518606" sldId="368"/>
            <ac:spMk id="2" creationId="{00000000-0000-0000-0000-000000000000}"/>
          </ac:spMkLst>
        </pc:spChg>
        <pc:spChg chg="mod">
          <ac:chgData name="우진" userId="9582adb9-1cfb-4bfc-ba4a-ef961b8e73d6" providerId="ADAL" clId="{01176D75-E120-42CE-9501-D5E842EAC5C8}" dt="2021-01-13T02:50:04.428" v="3554" actId="6549"/>
          <ac:spMkLst>
            <pc:docMk/>
            <pc:sldMk cId="3422518606" sldId="368"/>
            <ac:spMk id="8" creationId="{05C75034-8643-440A-A62F-1F002C609528}"/>
          </ac:spMkLst>
        </pc:spChg>
        <pc:picChg chg="add mod">
          <ac:chgData name="우진" userId="9582adb9-1cfb-4bfc-ba4a-ef961b8e73d6" providerId="ADAL" clId="{01176D75-E120-42CE-9501-D5E842EAC5C8}" dt="2021-01-12T16:23:14.378" v="2901" actId="1076"/>
          <ac:picMkLst>
            <pc:docMk/>
            <pc:sldMk cId="3422518606" sldId="368"/>
            <ac:picMk id="4" creationId="{BA90C196-1C3B-47F9-8255-F83180883698}"/>
          </ac:picMkLst>
        </pc:picChg>
      </pc:sldChg>
      <pc:sldChg chg="delSp modSp add mod">
        <pc:chgData name="우진" userId="9582adb9-1cfb-4bfc-ba4a-ef961b8e73d6" providerId="ADAL" clId="{01176D75-E120-42CE-9501-D5E842EAC5C8}" dt="2021-01-13T02:39:05.855" v="3515" actId="20577"/>
        <pc:sldMkLst>
          <pc:docMk/>
          <pc:sldMk cId="780818098" sldId="369"/>
        </pc:sldMkLst>
        <pc:spChg chg="mod">
          <ac:chgData name="우진" userId="9582adb9-1cfb-4bfc-ba4a-ef961b8e73d6" providerId="ADAL" clId="{01176D75-E120-42CE-9501-D5E842EAC5C8}" dt="2021-01-13T02:39:05.855" v="3515" actId="20577"/>
          <ac:spMkLst>
            <pc:docMk/>
            <pc:sldMk cId="780818098" sldId="369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3T02:29:07.907" v="3128" actId="478"/>
          <ac:picMkLst>
            <pc:docMk/>
            <pc:sldMk cId="780818098" sldId="369"/>
            <ac:picMk id="4" creationId="{BA90C196-1C3B-47F9-8255-F83180883698}"/>
          </ac:picMkLst>
        </pc:picChg>
      </pc:sldChg>
      <pc:sldChg chg="addSp modSp add mod">
        <pc:chgData name="우진" userId="9582adb9-1cfb-4bfc-ba4a-ef961b8e73d6" providerId="ADAL" clId="{01176D75-E120-42CE-9501-D5E842EAC5C8}" dt="2021-01-13T03:28:04.146" v="4088" actId="1038"/>
        <pc:sldMkLst>
          <pc:docMk/>
          <pc:sldMk cId="3910427921" sldId="370"/>
        </pc:sldMkLst>
        <pc:spChg chg="mod">
          <ac:chgData name="우진" userId="9582adb9-1cfb-4bfc-ba4a-ef961b8e73d6" providerId="ADAL" clId="{01176D75-E120-42CE-9501-D5E842EAC5C8}" dt="2021-01-13T03:05:24.366" v="3595" actId="20577"/>
          <ac:spMkLst>
            <pc:docMk/>
            <pc:sldMk cId="3910427921" sldId="370"/>
            <ac:spMk id="2" creationId="{00000000-0000-0000-0000-000000000000}"/>
          </ac:spMkLst>
        </pc:spChg>
        <pc:spChg chg="add mod">
          <ac:chgData name="우진" userId="9582adb9-1cfb-4bfc-ba4a-ef961b8e73d6" providerId="ADAL" clId="{01176D75-E120-42CE-9501-D5E842EAC5C8}" dt="2021-01-13T03:26:11.121" v="4005" actId="20577"/>
          <ac:spMkLst>
            <pc:docMk/>
            <pc:sldMk cId="3910427921" sldId="370"/>
            <ac:spMk id="5" creationId="{7F044261-BEE1-456F-A73C-EAE6BB74D1DA}"/>
          </ac:spMkLst>
        </pc:spChg>
        <pc:spChg chg="add mod">
          <ac:chgData name="우진" userId="9582adb9-1cfb-4bfc-ba4a-ef961b8e73d6" providerId="ADAL" clId="{01176D75-E120-42CE-9501-D5E842EAC5C8}" dt="2021-01-13T03:26:46.391" v="4063" actId="113"/>
          <ac:spMkLst>
            <pc:docMk/>
            <pc:sldMk cId="3910427921" sldId="370"/>
            <ac:spMk id="7" creationId="{EE000CB2-DA00-4E14-8F5F-67EE220781B5}"/>
          </ac:spMkLst>
        </pc:spChg>
        <pc:spChg chg="mod">
          <ac:chgData name="우진" userId="9582adb9-1cfb-4bfc-ba4a-ef961b8e73d6" providerId="ADAL" clId="{01176D75-E120-42CE-9501-D5E842EAC5C8}" dt="2021-01-13T03:08:49.062" v="3817" actId="20577"/>
          <ac:spMkLst>
            <pc:docMk/>
            <pc:sldMk cId="3910427921" sldId="370"/>
            <ac:spMk id="8" creationId="{05C75034-8643-440A-A62F-1F002C609528}"/>
          </ac:spMkLst>
        </pc:spChg>
        <pc:picChg chg="add mod">
          <ac:chgData name="우진" userId="9582adb9-1cfb-4bfc-ba4a-ef961b8e73d6" providerId="ADAL" clId="{01176D75-E120-42CE-9501-D5E842EAC5C8}" dt="2021-01-13T03:28:04.146" v="4088" actId="1038"/>
          <ac:picMkLst>
            <pc:docMk/>
            <pc:sldMk cId="3910427921" sldId="370"/>
            <ac:picMk id="4" creationId="{CD226BA2-3F39-4ADF-BE1D-FE6619A52BC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3:34:18.736" v="4308" actId="6549"/>
        <pc:sldMkLst>
          <pc:docMk/>
          <pc:sldMk cId="1797855511" sldId="371"/>
        </pc:sldMkLst>
        <pc:spChg chg="mod">
          <ac:chgData name="우진" userId="9582adb9-1cfb-4bfc-ba4a-ef961b8e73d6" providerId="ADAL" clId="{01176D75-E120-42CE-9501-D5E842EAC5C8}" dt="2021-01-13T03:34:03.078" v="4288"/>
          <ac:spMkLst>
            <pc:docMk/>
            <pc:sldMk cId="1797855511" sldId="371"/>
            <ac:spMk id="5" creationId="{7F044261-BEE1-456F-A73C-EAE6BB74D1DA}"/>
          </ac:spMkLst>
        </pc:spChg>
        <pc:spChg chg="mod">
          <ac:chgData name="우진" userId="9582adb9-1cfb-4bfc-ba4a-ef961b8e73d6" providerId="ADAL" clId="{01176D75-E120-42CE-9501-D5E842EAC5C8}" dt="2021-01-13T03:34:18.736" v="4308" actId="6549"/>
          <ac:spMkLst>
            <pc:docMk/>
            <pc:sldMk cId="1797855511" sldId="371"/>
            <ac:spMk id="7" creationId="{EE000CB2-DA00-4E14-8F5F-67EE220781B5}"/>
          </ac:spMkLst>
        </pc:spChg>
        <pc:spChg chg="mod">
          <ac:chgData name="우진" userId="9582adb9-1cfb-4bfc-ba4a-ef961b8e73d6" providerId="ADAL" clId="{01176D75-E120-42CE-9501-D5E842EAC5C8}" dt="2021-01-13T03:27:05.559" v="4079" actId="20577"/>
          <ac:spMkLst>
            <pc:docMk/>
            <pc:sldMk cId="1797855511" sldId="371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3T03:27:31.775" v="4080" actId="478"/>
          <ac:picMkLst>
            <pc:docMk/>
            <pc:sldMk cId="1797855511" sldId="371"/>
            <ac:picMk id="4" creationId="{CD226BA2-3F39-4ADF-BE1D-FE6619A52BC7}"/>
          </ac:picMkLst>
        </pc:picChg>
        <pc:picChg chg="add mod">
          <ac:chgData name="우진" userId="9582adb9-1cfb-4bfc-ba4a-ef961b8e73d6" providerId="ADAL" clId="{01176D75-E120-42CE-9501-D5E842EAC5C8}" dt="2021-01-13T03:28:15.655" v="4091" actId="1036"/>
          <ac:picMkLst>
            <pc:docMk/>
            <pc:sldMk cId="1797855511" sldId="371"/>
            <ac:picMk id="6" creationId="{0686A252-FA6E-4681-8832-2D516B3029BF}"/>
          </ac:picMkLst>
        </pc:picChg>
        <pc:picChg chg="add del mod">
          <ac:chgData name="우진" userId="9582adb9-1cfb-4bfc-ba4a-ef961b8e73d6" providerId="ADAL" clId="{01176D75-E120-42CE-9501-D5E842EAC5C8}" dt="2021-01-13T03:27:58.231" v="4086" actId="478"/>
          <ac:picMkLst>
            <pc:docMk/>
            <pc:sldMk cId="1797855511" sldId="371"/>
            <ac:picMk id="9" creationId="{581F7FC1-6466-420A-9E5C-3A0720380AFB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4:03:13.707" v="4731"/>
        <pc:sldMkLst>
          <pc:docMk/>
          <pc:sldMk cId="4204516036" sldId="372"/>
        </pc:sldMkLst>
        <pc:spChg chg="mod">
          <ac:chgData name="우진" userId="9582adb9-1cfb-4bfc-ba4a-ef961b8e73d6" providerId="ADAL" clId="{01176D75-E120-42CE-9501-D5E842EAC5C8}" dt="2021-01-13T03:41:18.483" v="4394" actId="20577"/>
          <ac:spMkLst>
            <pc:docMk/>
            <pc:sldMk cId="4204516036" sldId="372"/>
            <ac:spMk id="2" creationId="{00000000-0000-0000-0000-000000000000}"/>
          </ac:spMkLst>
        </pc:spChg>
        <pc:spChg chg="del">
          <ac:chgData name="우진" userId="9582adb9-1cfb-4bfc-ba4a-ef961b8e73d6" providerId="ADAL" clId="{01176D75-E120-42CE-9501-D5E842EAC5C8}" dt="2021-01-13T03:41:23.894" v="4396" actId="478"/>
          <ac:spMkLst>
            <pc:docMk/>
            <pc:sldMk cId="4204516036" sldId="372"/>
            <ac:spMk id="5" creationId="{7F044261-BEE1-456F-A73C-EAE6BB74D1DA}"/>
          </ac:spMkLst>
        </pc:spChg>
        <pc:spChg chg="del">
          <ac:chgData name="우진" userId="9582adb9-1cfb-4bfc-ba4a-ef961b8e73d6" providerId="ADAL" clId="{01176D75-E120-42CE-9501-D5E842EAC5C8}" dt="2021-01-13T03:41:24.802" v="4397" actId="478"/>
          <ac:spMkLst>
            <pc:docMk/>
            <pc:sldMk cId="4204516036" sldId="372"/>
            <ac:spMk id="7" creationId="{EE000CB2-DA00-4E14-8F5F-67EE220781B5}"/>
          </ac:spMkLst>
        </pc:spChg>
        <pc:spChg chg="mod">
          <ac:chgData name="우진" userId="9582adb9-1cfb-4bfc-ba4a-ef961b8e73d6" providerId="ADAL" clId="{01176D75-E120-42CE-9501-D5E842EAC5C8}" dt="2021-01-13T04:03:13.707" v="4731"/>
          <ac:spMkLst>
            <pc:docMk/>
            <pc:sldMk cId="4204516036" sldId="372"/>
            <ac:spMk id="8" creationId="{05C75034-8643-440A-A62F-1F002C609528}"/>
          </ac:spMkLst>
        </pc:spChg>
        <pc:picChg chg="add del mod">
          <ac:chgData name="우진" userId="9582adb9-1cfb-4bfc-ba4a-ef961b8e73d6" providerId="ADAL" clId="{01176D75-E120-42CE-9501-D5E842EAC5C8}" dt="2021-01-13T03:42:49.152" v="4454" actId="22"/>
          <ac:picMkLst>
            <pc:docMk/>
            <pc:sldMk cId="4204516036" sldId="372"/>
            <ac:picMk id="4" creationId="{67697730-0866-4359-AAEF-6EC438C3AFE1}"/>
          </ac:picMkLst>
        </pc:picChg>
        <pc:picChg chg="del">
          <ac:chgData name="우진" userId="9582adb9-1cfb-4bfc-ba4a-ef961b8e73d6" providerId="ADAL" clId="{01176D75-E120-42CE-9501-D5E842EAC5C8}" dt="2021-01-13T03:41:22.540" v="4395" actId="478"/>
          <ac:picMkLst>
            <pc:docMk/>
            <pc:sldMk cId="4204516036" sldId="372"/>
            <ac:picMk id="6" creationId="{0686A252-FA6E-4681-8832-2D516B3029BF}"/>
          </ac:picMkLst>
        </pc:picChg>
        <pc:picChg chg="add mod">
          <ac:chgData name="우진" userId="9582adb9-1cfb-4bfc-ba4a-ef961b8e73d6" providerId="ADAL" clId="{01176D75-E120-42CE-9501-D5E842EAC5C8}" dt="2021-01-13T03:43:18.172" v="4465" actId="1076"/>
          <ac:picMkLst>
            <pc:docMk/>
            <pc:sldMk cId="4204516036" sldId="372"/>
            <ac:picMk id="10" creationId="{81A57B64-3BE2-49F4-90D3-4813A762DA07}"/>
          </ac:picMkLst>
        </pc:picChg>
        <pc:picChg chg="add del mod">
          <ac:chgData name="우진" userId="9582adb9-1cfb-4bfc-ba4a-ef961b8e73d6" providerId="ADAL" clId="{01176D75-E120-42CE-9501-D5E842EAC5C8}" dt="2021-01-13T04:01:43.898" v="4580" actId="478"/>
          <ac:picMkLst>
            <pc:docMk/>
            <pc:sldMk cId="4204516036" sldId="372"/>
            <ac:picMk id="12" creationId="{FAA866FD-5182-4002-8B64-A1F653C2BA2D}"/>
          </ac:picMkLst>
        </pc:picChg>
        <pc:picChg chg="add mod">
          <ac:chgData name="우진" userId="9582adb9-1cfb-4bfc-ba4a-ef961b8e73d6" providerId="ADAL" clId="{01176D75-E120-42CE-9501-D5E842EAC5C8}" dt="2021-01-13T04:02:20.410" v="4592" actId="1076"/>
          <ac:picMkLst>
            <pc:docMk/>
            <pc:sldMk cId="4204516036" sldId="372"/>
            <ac:picMk id="14" creationId="{8B710187-5C72-45CC-8737-EEDC5C24BE72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4:24:13.572" v="4787" actId="20577"/>
        <pc:sldMkLst>
          <pc:docMk/>
          <pc:sldMk cId="547679156" sldId="373"/>
        </pc:sldMkLst>
        <pc:spChg chg="mod">
          <ac:chgData name="우진" userId="9582adb9-1cfb-4bfc-ba4a-ef961b8e73d6" providerId="ADAL" clId="{01176D75-E120-42CE-9501-D5E842EAC5C8}" dt="2021-01-13T04:24:13.572" v="4787" actId="20577"/>
          <ac:spMkLst>
            <pc:docMk/>
            <pc:sldMk cId="547679156" sldId="373"/>
            <ac:spMk id="8" creationId="{05C75034-8643-440A-A62F-1F002C609528}"/>
          </ac:spMkLst>
        </pc:spChg>
        <pc:picChg chg="add mod">
          <ac:chgData name="우진" userId="9582adb9-1cfb-4bfc-ba4a-ef961b8e73d6" providerId="ADAL" clId="{01176D75-E120-42CE-9501-D5E842EAC5C8}" dt="2021-01-13T04:18:24.697" v="4743" actId="1076"/>
          <ac:picMkLst>
            <pc:docMk/>
            <pc:sldMk cId="547679156" sldId="373"/>
            <ac:picMk id="4" creationId="{EB8E46B7-EAB4-4313-A8D8-7FF9423CBA77}"/>
          </ac:picMkLst>
        </pc:picChg>
        <pc:picChg chg="add mod">
          <ac:chgData name="우진" userId="9582adb9-1cfb-4bfc-ba4a-ef961b8e73d6" providerId="ADAL" clId="{01176D75-E120-42CE-9501-D5E842EAC5C8}" dt="2021-01-13T04:24:09.900" v="4785" actId="1076"/>
          <ac:picMkLst>
            <pc:docMk/>
            <pc:sldMk cId="547679156" sldId="373"/>
            <ac:picMk id="6" creationId="{D2BD38E3-6CBB-41E2-9EA4-5E13460CF10F}"/>
          </ac:picMkLst>
        </pc:picChg>
        <pc:picChg chg="del">
          <ac:chgData name="우진" userId="9582adb9-1cfb-4bfc-ba4a-ef961b8e73d6" providerId="ADAL" clId="{01176D75-E120-42CE-9501-D5E842EAC5C8}" dt="2021-01-13T04:13:44.731" v="4736" actId="478"/>
          <ac:picMkLst>
            <pc:docMk/>
            <pc:sldMk cId="547679156" sldId="373"/>
            <ac:picMk id="10" creationId="{81A57B64-3BE2-49F4-90D3-4813A762DA07}"/>
          </ac:picMkLst>
        </pc:picChg>
        <pc:picChg chg="del mod">
          <ac:chgData name="우진" userId="9582adb9-1cfb-4bfc-ba4a-ef961b8e73d6" providerId="ADAL" clId="{01176D75-E120-42CE-9501-D5E842EAC5C8}" dt="2021-01-13T04:13:47.586" v="4738" actId="478"/>
          <ac:picMkLst>
            <pc:docMk/>
            <pc:sldMk cId="547679156" sldId="373"/>
            <ac:picMk id="14" creationId="{8B710187-5C72-45CC-8737-EEDC5C24BE72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4:59:32.167" v="5369" actId="478"/>
        <pc:sldMkLst>
          <pc:docMk/>
          <pc:sldMk cId="2666928963" sldId="374"/>
        </pc:sldMkLst>
        <pc:spChg chg="mod">
          <ac:chgData name="우진" userId="9582adb9-1cfb-4bfc-ba4a-ef961b8e73d6" providerId="ADAL" clId="{01176D75-E120-42CE-9501-D5E842EAC5C8}" dt="2021-01-13T04:34:56.770" v="4849" actId="6549"/>
          <ac:spMkLst>
            <pc:docMk/>
            <pc:sldMk cId="2666928963" sldId="374"/>
            <ac:spMk id="2" creationId="{00000000-0000-0000-0000-000000000000}"/>
          </ac:spMkLst>
        </pc:spChg>
        <pc:spChg chg="add mod">
          <ac:chgData name="우진" userId="9582adb9-1cfb-4bfc-ba4a-ef961b8e73d6" providerId="ADAL" clId="{01176D75-E120-42CE-9501-D5E842EAC5C8}" dt="2021-01-13T04:56:12.445" v="5366" actId="122"/>
          <ac:spMkLst>
            <pc:docMk/>
            <pc:sldMk cId="2666928963" sldId="374"/>
            <ac:spMk id="7" creationId="{22D9282D-B304-42AE-BFDD-79C4E8902F8D}"/>
          </ac:spMkLst>
        </pc:spChg>
        <pc:spChg chg="mod">
          <ac:chgData name="우진" userId="9582adb9-1cfb-4bfc-ba4a-ef961b8e73d6" providerId="ADAL" clId="{01176D75-E120-42CE-9501-D5E842EAC5C8}" dt="2021-01-13T04:38:18.383" v="5115" actId="20577"/>
          <ac:spMkLst>
            <pc:docMk/>
            <pc:sldMk cId="2666928963" sldId="374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3T04:35:10.871" v="4850" actId="478"/>
          <ac:picMkLst>
            <pc:docMk/>
            <pc:sldMk cId="2666928963" sldId="374"/>
            <ac:picMk id="4" creationId="{EB8E46B7-EAB4-4313-A8D8-7FF9423CBA77}"/>
          </ac:picMkLst>
        </pc:picChg>
        <pc:picChg chg="add mod">
          <ac:chgData name="우진" userId="9582adb9-1cfb-4bfc-ba4a-ef961b8e73d6" providerId="ADAL" clId="{01176D75-E120-42CE-9501-D5E842EAC5C8}" dt="2021-01-13T04:38:22.362" v="5117" actId="1076"/>
          <ac:picMkLst>
            <pc:docMk/>
            <pc:sldMk cId="2666928963" sldId="374"/>
            <ac:picMk id="5" creationId="{EABCA050-054B-42D3-8F74-7CEBB4738D47}"/>
          </ac:picMkLst>
        </pc:picChg>
        <pc:picChg chg="del">
          <ac:chgData name="우진" userId="9582adb9-1cfb-4bfc-ba4a-ef961b8e73d6" providerId="ADAL" clId="{01176D75-E120-42CE-9501-D5E842EAC5C8}" dt="2021-01-13T04:35:11.391" v="4851" actId="478"/>
          <ac:picMkLst>
            <pc:docMk/>
            <pc:sldMk cId="2666928963" sldId="374"/>
            <ac:picMk id="6" creationId="{D2BD38E3-6CBB-41E2-9EA4-5E13460CF10F}"/>
          </ac:picMkLst>
        </pc:picChg>
        <pc:picChg chg="add mod">
          <ac:chgData name="우진" userId="9582adb9-1cfb-4bfc-ba4a-ef961b8e73d6" providerId="ADAL" clId="{01176D75-E120-42CE-9501-D5E842EAC5C8}" dt="2021-01-13T04:52:27.911" v="5227" actId="1076"/>
          <ac:picMkLst>
            <pc:docMk/>
            <pc:sldMk cId="2666928963" sldId="374"/>
            <ac:picMk id="10" creationId="{FF0CB5CA-0225-4360-834D-3F2918F28785}"/>
          </ac:picMkLst>
        </pc:picChg>
        <pc:picChg chg="add del">
          <ac:chgData name="우진" userId="9582adb9-1cfb-4bfc-ba4a-ef961b8e73d6" providerId="ADAL" clId="{01176D75-E120-42CE-9501-D5E842EAC5C8}" dt="2021-01-13T04:59:32.167" v="5369" actId="478"/>
          <ac:picMkLst>
            <pc:docMk/>
            <pc:sldMk cId="2666928963" sldId="374"/>
            <ac:picMk id="12" creationId="{8BFED8A9-AE26-4579-82EF-D97837DDA53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5:05:54.293" v="5454" actId="1076"/>
        <pc:sldMkLst>
          <pc:docMk/>
          <pc:sldMk cId="3876150517" sldId="375"/>
        </pc:sldMkLst>
        <pc:spChg chg="add mod">
          <ac:chgData name="우진" userId="9582adb9-1cfb-4bfc-ba4a-ef961b8e73d6" providerId="ADAL" clId="{01176D75-E120-42CE-9501-D5E842EAC5C8}" dt="2021-01-13T05:00:08.892" v="5390" actId="1076"/>
          <ac:spMkLst>
            <pc:docMk/>
            <pc:sldMk cId="3876150517" sldId="375"/>
            <ac:spMk id="3" creationId="{4CE1A0C4-F9F4-457E-8C3D-5943F935B7EB}"/>
          </ac:spMkLst>
        </pc:spChg>
        <pc:spChg chg="add mod">
          <ac:chgData name="우진" userId="9582adb9-1cfb-4bfc-ba4a-ef961b8e73d6" providerId="ADAL" clId="{01176D75-E120-42CE-9501-D5E842EAC5C8}" dt="2021-01-13T05:05:54.293" v="5454" actId="1076"/>
          <ac:spMkLst>
            <pc:docMk/>
            <pc:sldMk cId="3876150517" sldId="375"/>
            <ac:spMk id="4" creationId="{93F22351-A921-449D-835B-CD9DF92A6C67}"/>
          </ac:spMkLst>
        </pc:spChg>
        <pc:spChg chg="add del mod">
          <ac:chgData name="우진" userId="9582adb9-1cfb-4bfc-ba4a-ef961b8e73d6" providerId="ADAL" clId="{01176D75-E120-42CE-9501-D5E842EAC5C8}" dt="2021-01-13T05:05:13.879" v="5442" actId="478"/>
          <ac:spMkLst>
            <pc:docMk/>
            <pc:sldMk cId="3876150517" sldId="375"/>
            <ac:spMk id="6" creationId="{26907A73-9F6E-4AFD-9220-2FE9B8739D15}"/>
          </ac:spMkLst>
        </pc:spChg>
        <pc:spChg chg="del">
          <ac:chgData name="우진" userId="9582adb9-1cfb-4bfc-ba4a-ef961b8e73d6" providerId="ADAL" clId="{01176D75-E120-42CE-9501-D5E842EAC5C8}" dt="2021-01-13T04:59:38.483" v="5373" actId="478"/>
          <ac:spMkLst>
            <pc:docMk/>
            <pc:sldMk cId="3876150517" sldId="375"/>
            <ac:spMk id="7" creationId="{22D9282D-B304-42AE-BFDD-79C4E8902F8D}"/>
          </ac:spMkLst>
        </pc:spChg>
        <pc:spChg chg="del mod">
          <ac:chgData name="우진" userId="9582adb9-1cfb-4bfc-ba4a-ef961b8e73d6" providerId="ADAL" clId="{01176D75-E120-42CE-9501-D5E842EAC5C8}" dt="2021-01-13T04:59:40.856" v="5375"/>
          <ac:spMkLst>
            <pc:docMk/>
            <pc:sldMk cId="3876150517" sldId="375"/>
            <ac:spMk id="8" creationId="{05C75034-8643-440A-A62F-1F002C609528}"/>
          </ac:spMkLst>
        </pc:spChg>
        <pc:spChg chg="add del mod">
          <ac:chgData name="우진" userId="9582adb9-1cfb-4bfc-ba4a-ef961b8e73d6" providerId="ADAL" clId="{01176D75-E120-42CE-9501-D5E842EAC5C8}" dt="2021-01-13T05:00:05.009" v="5388"/>
          <ac:spMkLst>
            <pc:docMk/>
            <pc:sldMk cId="3876150517" sldId="375"/>
            <ac:spMk id="11" creationId="{D25B4CDC-7BC6-4D8B-BD10-8EBA024004DA}"/>
          </ac:spMkLst>
        </pc:spChg>
        <pc:spChg chg="add mod">
          <ac:chgData name="우진" userId="9582adb9-1cfb-4bfc-ba4a-ef961b8e73d6" providerId="ADAL" clId="{01176D75-E120-42CE-9501-D5E842EAC5C8}" dt="2021-01-13T05:00:13.794" v="5392" actId="20577"/>
          <ac:spMkLst>
            <pc:docMk/>
            <pc:sldMk cId="3876150517" sldId="375"/>
            <ac:spMk id="13" creationId="{0C220D8D-885E-4955-950B-5286997DF050}"/>
          </ac:spMkLst>
        </pc:spChg>
        <pc:spChg chg="add mod">
          <ac:chgData name="우진" userId="9582adb9-1cfb-4bfc-ba4a-ef961b8e73d6" providerId="ADAL" clId="{01176D75-E120-42CE-9501-D5E842EAC5C8}" dt="2021-01-13T05:01:02.260" v="5399" actId="1076"/>
          <ac:spMkLst>
            <pc:docMk/>
            <pc:sldMk cId="3876150517" sldId="375"/>
            <ac:spMk id="14" creationId="{E268B6AC-BF4A-45AA-9588-F9E8BF3D396A}"/>
          </ac:spMkLst>
        </pc:spChg>
        <pc:spChg chg="add mod">
          <ac:chgData name="우진" userId="9582adb9-1cfb-4bfc-ba4a-ef961b8e73d6" providerId="ADAL" clId="{01176D75-E120-42CE-9501-D5E842EAC5C8}" dt="2021-01-13T05:01:25.096" v="5409" actId="14100"/>
          <ac:spMkLst>
            <pc:docMk/>
            <pc:sldMk cId="3876150517" sldId="375"/>
            <ac:spMk id="15" creationId="{15235782-F76C-434C-A754-A5C74B11D0FC}"/>
          </ac:spMkLst>
        </pc:spChg>
        <pc:spChg chg="add mod">
          <ac:chgData name="우진" userId="9582adb9-1cfb-4bfc-ba4a-ef961b8e73d6" providerId="ADAL" clId="{01176D75-E120-42CE-9501-D5E842EAC5C8}" dt="2021-01-13T05:04:10.999" v="5422" actId="20577"/>
          <ac:spMkLst>
            <pc:docMk/>
            <pc:sldMk cId="3876150517" sldId="375"/>
            <ac:spMk id="16" creationId="{CD63E324-D621-47F8-A78C-48F8A4F35322}"/>
          </ac:spMkLst>
        </pc:spChg>
        <pc:spChg chg="add mod">
          <ac:chgData name="우진" userId="9582adb9-1cfb-4bfc-ba4a-ef961b8e73d6" providerId="ADAL" clId="{01176D75-E120-42CE-9501-D5E842EAC5C8}" dt="2021-01-13T05:05:49.997" v="5453" actId="14100"/>
          <ac:spMkLst>
            <pc:docMk/>
            <pc:sldMk cId="3876150517" sldId="375"/>
            <ac:spMk id="17" creationId="{A2D1689C-520F-476A-8C87-675A1B9E4213}"/>
          </ac:spMkLst>
        </pc:spChg>
        <pc:picChg chg="del">
          <ac:chgData name="우진" userId="9582adb9-1cfb-4bfc-ba4a-ef961b8e73d6" providerId="ADAL" clId="{01176D75-E120-42CE-9501-D5E842EAC5C8}" dt="2021-01-13T04:59:35.036" v="5371" actId="478"/>
          <ac:picMkLst>
            <pc:docMk/>
            <pc:sldMk cId="3876150517" sldId="375"/>
            <ac:picMk id="5" creationId="{EABCA050-054B-42D3-8F74-7CEBB4738D47}"/>
          </ac:picMkLst>
        </pc:picChg>
        <pc:picChg chg="add mod">
          <ac:chgData name="우진" userId="9582adb9-1cfb-4bfc-ba4a-ef961b8e73d6" providerId="ADAL" clId="{01176D75-E120-42CE-9501-D5E842EAC5C8}" dt="2021-01-13T04:59:45.040" v="5378" actId="1076"/>
          <ac:picMkLst>
            <pc:docMk/>
            <pc:sldMk cId="3876150517" sldId="375"/>
            <ac:picMk id="9" creationId="{70961980-2D0C-4CD6-B5F3-E36F707886A7}"/>
          </ac:picMkLst>
        </pc:picChg>
        <pc:picChg chg="del">
          <ac:chgData name="우진" userId="9582adb9-1cfb-4bfc-ba4a-ef961b8e73d6" providerId="ADAL" clId="{01176D75-E120-42CE-9501-D5E842EAC5C8}" dt="2021-01-13T04:59:34.565" v="5370" actId="478"/>
          <ac:picMkLst>
            <pc:docMk/>
            <pc:sldMk cId="3876150517" sldId="375"/>
            <ac:picMk id="10" creationId="{FF0CB5CA-0225-4360-834D-3F2918F28785}"/>
          </ac:picMkLst>
        </pc:picChg>
        <pc:picChg chg="del">
          <ac:chgData name="우진" userId="9582adb9-1cfb-4bfc-ba4a-ef961b8e73d6" providerId="ADAL" clId="{01176D75-E120-42CE-9501-D5E842EAC5C8}" dt="2021-01-13T04:59:40.213" v="5374" actId="21"/>
          <ac:picMkLst>
            <pc:docMk/>
            <pc:sldMk cId="3876150517" sldId="375"/>
            <ac:picMk id="12" creationId="{8BFED8A9-AE26-4579-82EF-D97837DDA53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5:37:53.444" v="6361" actId="22"/>
        <pc:sldMkLst>
          <pc:docMk/>
          <pc:sldMk cId="439095590" sldId="376"/>
        </pc:sldMkLst>
        <pc:spChg chg="mod">
          <ac:chgData name="우진" userId="9582adb9-1cfb-4bfc-ba4a-ef961b8e73d6" providerId="ADAL" clId="{01176D75-E120-42CE-9501-D5E842EAC5C8}" dt="2021-01-13T05:09:04.311" v="5492" actId="6549"/>
          <ac:spMkLst>
            <pc:docMk/>
            <pc:sldMk cId="439095590" sldId="376"/>
            <ac:spMk id="2" creationId="{00000000-0000-0000-0000-000000000000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3" creationId="{4CE1A0C4-F9F4-457E-8C3D-5943F935B7EB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4" creationId="{93F22351-A921-449D-835B-CD9DF92A6C67}"/>
          </ac:spMkLst>
        </pc:spChg>
        <pc:spChg chg="add del mod">
          <ac:chgData name="우진" userId="9582adb9-1cfb-4bfc-ba4a-ef961b8e73d6" providerId="ADAL" clId="{01176D75-E120-42CE-9501-D5E842EAC5C8}" dt="2021-01-13T05:09:17.410" v="5494" actId="478"/>
          <ac:spMkLst>
            <pc:docMk/>
            <pc:sldMk cId="439095590" sldId="376"/>
            <ac:spMk id="6" creationId="{FF39D435-DF45-4CBD-B065-07C558852C46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3" creationId="{0C220D8D-885E-4955-950B-5286997DF050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4" creationId="{E268B6AC-BF4A-45AA-9588-F9E8BF3D396A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5" creationId="{15235782-F76C-434C-A754-A5C74B11D0FC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6" creationId="{CD63E324-D621-47F8-A78C-48F8A4F35322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7" creationId="{A2D1689C-520F-476A-8C87-675A1B9E4213}"/>
          </ac:spMkLst>
        </pc:spChg>
        <pc:spChg chg="add mod">
          <ac:chgData name="우진" userId="9582adb9-1cfb-4bfc-ba4a-ef961b8e73d6" providerId="ADAL" clId="{01176D75-E120-42CE-9501-D5E842EAC5C8}" dt="2021-01-13T05:32:27.469" v="6359"/>
          <ac:spMkLst>
            <pc:docMk/>
            <pc:sldMk cId="439095590" sldId="376"/>
            <ac:spMk id="18" creationId="{07221955-01D9-48FC-B2D1-3214C66CB492}"/>
          </ac:spMkLst>
        </pc:spChg>
        <pc:spChg chg="add del">
          <ac:chgData name="우진" userId="9582adb9-1cfb-4bfc-ba4a-ef961b8e73d6" providerId="ADAL" clId="{01176D75-E120-42CE-9501-D5E842EAC5C8}" dt="2021-01-13T05:37:53.444" v="6361" actId="22"/>
          <ac:spMkLst>
            <pc:docMk/>
            <pc:sldMk cId="439095590" sldId="376"/>
            <ac:spMk id="19" creationId="{75D0774C-F09F-48EF-8BD2-429671C2E813}"/>
          </ac:spMkLst>
        </pc:spChg>
        <pc:picChg chg="add mod">
          <ac:chgData name="우진" userId="9582adb9-1cfb-4bfc-ba4a-ef961b8e73d6" providerId="ADAL" clId="{01176D75-E120-42CE-9501-D5E842EAC5C8}" dt="2021-01-13T05:30:00.406" v="6131" actId="1076"/>
          <ac:picMkLst>
            <pc:docMk/>
            <pc:sldMk cId="439095590" sldId="376"/>
            <ac:picMk id="8" creationId="{63893350-E9C5-4232-8938-A19B646085A3}"/>
          </ac:picMkLst>
        </pc:picChg>
        <pc:picChg chg="del">
          <ac:chgData name="우진" userId="9582adb9-1cfb-4bfc-ba4a-ef961b8e73d6" providerId="ADAL" clId="{01176D75-E120-42CE-9501-D5E842EAC5C8}" dt="2021-01-13T05:09:10.587" v="5493" actId="478"/>
          <ac:picMkLst>
            <pc:docMk/>
            <pc:sldMk cId="439095590" sldId="376"/>
            <ac:picMk id="9" creationId="{70961980-2D0C-4CD6-B5F3-E36F707886A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6:22:08.676" v="6468" actId="1076"/>
        <pc:sldMkLst>
          <pc:docMk/>
          <pc:sldMk cId="259270737" sldId="377"/>
        </pc:sldMkLst>
        <pc:spChg chg="mod">
          <ac:chgData name="우진" userId="9582adb9-1cfb-4bfc-ba4a-ef961b8e73d6" providerId="ADAL" clId="{01176D75-E120-42CE-9501-D5E842EAC5C8}" dt="2021-01-13T05:38:07.567" v="6380" actId="20577"/>
          <ac:spMkLst>
            <pc:docMk/>
            <pc:sldMk cId="259270737" sldId="377"/>
            <ac:spMk id="2" creationId="{00000000-0000-0000-0000-000000000000}"/>
          </ac:spMkLst>
        </pc:spChg>
        <pc:spChg chg="mod">
          <ac:chgData name="우진" userId="9582adb9-1cfb-4bfc-ba4a-ef961b8e73d6" providerId="ADAL" clId="{01176D75-E120-42CE-9501-D5E842EAC5C8}" dt="2021-01-13T06:21:59.124" v="6466" actId="20577"/>
          <ac:spMkLst>
            <pc:docMk/>
            <pc:sldMk cId="259270737" sldId="377"/>
            <ac:spMk id="18" creationId="{07221955-01D9-48FC-B2D1-3214C66CB492}"/>
          </ac:spMkLst>
        </pc:spChg>
        <pc:picChg chg="add mod">
          <ac:chgData name="우진" userId="9582adb9-1cfb-4bfc-ba4a-ef961b8e73d6" providerId="ADAL" clId="{01176D75-E120-42CE-9501-D5E842EAC5C8}" dt="2021-01-13T06:22:08.676" v="6468" actId="1076"/>
          <ac:picMkLst>
            <pc:docMk/>
            <pc:sldMk cId="259270737" sldId="377"/>
            <ac:picMk id="4" creationId="{65FC3BC8-E5EF-48ED-A5BB-A9A1FB987AF8}"/>
          </ac:picMkLst>
        </pc:picChg>
        <pc:picChg chg="del">
          <ac:chgData name="우진" userId="9582adb9-1cfb-4bfc-ba4a-ef961b8e73d6" providerId="ADAL" clId="{01176D75-E120-42CE-9501-D5E842EAC5C8}" dt="2021-01-13T05:50:47.372" v="6381" actId="478"/>
          <ac:picMkLst>
            <pc:docMk/>
            <pc:sldMk cId="259270737" sldId="377"/>
            <ac:picMk id="8" creationId="{63893350-E9C5-4232-8938-A19B646085A3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7:44:10.814" v="6658" actId="1076"/>
        <pc:sldMkLst>
          <pc:docMk/>
          <pc:sldMk cId="338068743" sldId="378"/>
        </pc:sldMkLst>
        <pc:spChg chg="mod">
          <ac:chgData name="우진" userId="9582adb9-1cfb-4bfc-ba4a-ef961b8e73d6" providerId="ADAL" clId="{01176D75-E120-42CE-9501-D5E842EAC5C8}" dt="2021-01-13T06:50:25.263" v="6629" actId="20577"/>
          <ac:spMkLst>
            <pc:docMk/>
            <pc:sldMk cId="338068743" sldId="378"/>
            <ac:spMk id="2" creationId="{00000000-0000-0000-0000-000000000000}"/>
          </ac:spMkLst>
        </pc:spChg>
        <pc:spChg chg="add del mod">
          <ac:chgData name="우진" userId="9582adb9-1cfb-4bfc-ba4a-ef961b8e73d6" providerId="ADAL" clId="{01176D75-E120-42CE-9501-D5E842EAC5C8}" dt="2021-01-13T07:41:27.858" v="6648"/>
          <ac:spMkLst>
            <pc:docMk/>
            <pc:sldMk cId="338068743" sldId="378"/>
            <ac:spMk id="6" creationId="{F7882253-8E49-4D96-9B4E-4F750B9DDEE8}"/>
          </ac:spMkLst>
        </pc:spChg>
        <pc:spChg chg="add mod">
          <ac:chgData name="우진" userId="9582adb9-1cfb-4bfc-ba4a-ef961b8e73d6" providerId="ADAL" clId="{01176D75-E120-42CE-9501-D5E842EAC5C8}" dt="2021-01-13T07:44:06.891" v="6657" actId="1076"/>
          <ac:spMkLst>
            <pc:docMk/>
            <pc:sldMk cId="338068743" sldId="378"/>
            <ac:spMk id="7" creationId="{177D77F4-EE85-4D28-A4DD-0C1DD4DBA9C5}"/>
          </ac:spMkLst>
        </pc:spChg>
        <pc:spChg chg="del mod">
          <ac:chgData name="우진" userId="9582adb9-1cfb-4bfc-ba4a-ef961b8e73d6" providerId="ADAL" clId="{01176D75-E120-42CE-9501-D5E842EAC5C8}" dt="2021-01-13T06:50:41.809" v="6631" actId="22"/>
          <ac:spMkLst>
            <pc:docMk/>
            <pc:sldMk cId="338068743" sldId="378"/>
            <ac:spMk id="18" creationId="{07221955-01D9-48FC-B2D1-3214C66CB492}"/>
          </ac:spMkLst>
        </pc:spChg>
        <pc:picChg chg="del">
          <ac:chgData name="우진" userId="9582adb9-1cfb-4bfc-ba4a-ef961b8e73d6" providerId="ADAL" clId="{01176D75-E120-42CE-9501-D5E842EAC5C8}" dt="2021-01-13T06:40:55.342" v="6516" actId="478"/>
          <ac:picMkLst>
            <pc:docMk/>
            <pc:sldMk cId="338068743" sldId="378"/>
            <ac:picMk id="4" creationId="{65FC3BC8-E5EF-48ED-A5BB-A9A1FB987AF8}"/>
          </ac:picMkLst>
        </pc:picChg>
        <pc:picChg chg="add mod ord">
          <ac:chgData name="우진" userId="9582adb9-1cfb-4bfc-ba4a-ef961b8e73d6" providerId="ADAL" clId="{01176D75-E120-42CE-9501-D5E842EAC5C8}" dt="2021-01-13T07:44:10.814" v="6658" actId="1076"/>
          <ac:picMkLst>
            <pc:docMk/>
            <pc:sldMk cId="338068743" sldId="378"/>
            <ac:picMk id="5" creationId="{9280C6DD-2E5B-440B-A783-01EAEDDC0AAC}"/>
          </ac:picMkLst>
        </pc:picChg>
        <pc:picChg chg="add del">
          <ac:chgData name="우진" userId="9582adb9-1cfb-4bfc-ba4a-ef961b8e73d6" providerId="ADAL" clId="{01176D75-E120-42CE-9501-D5E842EAC5C8}" dt="2021-01-13T07:41:08.543" v="6640" actId="22"/>
          <ac:picMkLst>
            <pc:docMk/>
            <pc:sldMk cId="338068743" sldId="378"/>
            <ac:picMk id="9" creationId="{64BE60DC-517E-4591-95B6-D650BA12D787}"/>
          </ac:picMkLst>
        </pc:picChg>
      </pc:sldChg>
    </pc:docChg>
  </pc:docChgLst>
  <pc:docChgLst>
    <pc:chgData name="우진" userId="9582adb9-1cfb-4bfc-ba4a-ef961b8e73d6" providerId="ADAL" clId="{290C4073-77A6-4FA9-B100-B10574C90C7F}"/>
    <pc:docChg chg="custSel modSld">
      <pc:chgData name="우진" userId="9582adb9-1cfb-4bfc-ba4a-ef961b8e73d6" providerId="ADAL" clId="{290C4073-77A6-4FA9-B100-B10574C90C7F}" dt="2021-10-28T06:40:15.130" v="99"/>
      <pc:docMkLst>
        <pc:docMk/>
      </pc:docMkLst>
      <pc:sldChg chg="modNotesTx">
        <pc:chgData name="우진" userId="9582adb9-1cfb-4bfc-ba4a-ef961b8e73d6" providerId="ADAL" clId="{290C4073-77A6-4FA9-B100-B10574C90C7F}" dt="2021-10-28T06:40:15.130" v="99"/>
        <pc:sldMkLst>
          <pc:docMk/>
          <pc:sldMk cId="3315318474" sldId="372"/>
        </pc:sldMkLst>
      </pc:sldChg>
    </pc:docChg>
  </pc:docChgLst>
  <pc:docChgLst>
    <pc:chgData name="우진" userId="9582adb9-1cfb-4bfc-ba4a-ef961b8e73d6" providerId="ADAL" clId="{94E190F0-1DC4-4699-8012-E4B143ED841D}"/>
    <pc:docChg chg="undo custSel modSld sldOrd modMainMaster addSection modSection">
      <pc:chgData name="우진" userId="9582adb9-1cfb-4bfc-ba4a-ef961b8e73d6" providerId="ADAL" clId="{94E190F0-1DC4-4699-8012-E4B143ED841D}" dt="2021-10-28T12:41:38.517" v="2235" actId="20577"/>
      <pc:docMkLst>
        <pc:docMk/>
      </pc:docMkLst>
      <pc:sldChg chg="modSp mod">
        <pc:chgData name="우진" userId="9582adb9-1cfb-4bfc-ba4a-ef961b8e73d6" providerId="ADAL" clId="{94E190F0-1DC4-4699-8012-E4B143ED841D}" dt="2021-10-28T12:24:37.508" v="2197" actId="20577"/>
        <pc:sldMkLst>
          <pc:docMk/>
          <pc:sldMk cId="0" sldId="257"/>
        </pc:sldMkLst>
        <pc:spChg chg="mod">
          <ac:chgData name="우진" userId="9582adb9-1cfb-4bfc-ba4a-ef961b8e73d6" providerId="ADAL" clId="{94E190F0-1DC4-4699-8012-E4B143ED841D}" dt="2021-10-28T12:24:37.508" v="2197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884915145" sldId="349"/>
        </pc:sldMkLst>
      </pc:sldChg>
      <pc:sldChg chg="modNotesTx">
        <pc:chgData name="우진" userId="9582adb9-1cfb-4bfc-ba4a-ef961b8e73d6" providerId="ADAL" clId="{94E190F0-1DC4-4699-8012-E4B143ED841D}" dt="2021-10-27T00:37:57.634" v="0"/>
        <pc:sldMkLst>
          <pc:docMk/>
          <pc:sldMk cId="660916788" sldId="350"/>
        </pc:sldMkLst>
      </pc:sldChg>
      <pc:sldChg chg="modNotesTx">
        <pc:chgData name="우진" userId="9582adb9-1cfb-4bfc-ba4a-ef961b8e73d6" providerId="ADAL" clId="{94E190F0-1DC4-4699-8012-E4B143ED841D}" dt="2021-10-27T00:38:03.875" v="1"/>
        <pc:sldMkLst>
          <pc:docMk/>
          <pc:sldMk cId="2865469577" sldId="364"/>
        </pc:sldMkLst>
      </pc:sldChg>
      <pc:sldChg chg="modSp mod modNotesTx">
        <pc:chgData name="우진" userId="9582adb9-1cfb-4bfc-ba4a-ef961b8e73d6" providerId="ADAL" clId="{94E190F0-1DC4-4699-8012-E4B143ED841D}" dt="2021-10-28T12:41:38.517" v="2235" actId="20577"/>
        <pc:sldMkLst>
          <pc:docMk/>
          <pc:sldMk cId="977825474" sldId="366"/>
        </pc:sldMkLst>
        <pc:spChg chg="mod">
          <ac:chgData name="우진" userId="9582adb9-1cfb-4bfc-ba4a-ef961b8e73d6" providerId="ADAL" clId="{94E190F0-1DC4-4699-8012-E4B143ED841D}" dt="2021-10-28T12:38:15.807" v="2221" actId="14100"/>
          <ac:spMkLst>
            <pc:docMk/>
            <pc:sldMk cId="977825474" sldId="366"/>
            <ac:spMk id="8" creationId="{05C75034-8643-440A-A62F-1F002C609528}"/>
          </ac:spMkLst>
        </pc:spChg>
      </pc:sldChg>
      <pc:sldChg chg="addSp delSp mod modNotesTx">
        <pc:chgData name="우진" userId="9582adb9-1cfb-4bfc-ba4a-ef961b8e73d6" providerId="ADAL" clId="{94E190F0-1DC4-4699-8012-E4B143ED841D}" dt="2021-10-27T00:38:15.530" v="5"/>
        <pc:sldMkLst>
          <pc:docMk/>
          <pc:sldMk cId="3288782531" sldId="367"/>
        </pc:sldMkLst>
        <pc:spChg chg="add del">
          <ac:chgData name="우진" userId="9582adb9-1cfb-4bfc-ba4a-ef961b8e73d6" providerId="ADAL" clId="{94E190F0-1DC4-4699-8012-E4B143ED841D}" dt="2021-10-27T00:38:14.878" v="4" actId="22"/>
          <ac:spMkLst>
            <pc:docMk/>
            <pc:sldMk cId="3288782531" sldId="367"/>
            <ac:spMk id="6" creationId="{8D54FE7C-684A-4629-9FCC-5B03B77C0207}"/>
          </ac:spMkLst>
        </pc:spChg>
      </pc:sldChg>
      <pc:sldChg chg="modNotesTx">
        <pc:chgData name="우진" userId="9582adb9-1cfb-4bfc-ba4a-ef961b8e73d6" providerId="ADAL" clId="{94E190F0-1DC4-4699-8012-E4B143ED841D}" dt="2021-10-27T00:38:43.253" v="9" actId="6549"/>
        <pc:sldMkLst>
          <pc:docMk/>
          <pc:sldMk cId="2940281285" sldId="368"/>
        </pc:sldMkLst>
      </pc:sldChg>
      <pc:sldChg chg="modNotesTx">
        <pc:chgData name="우진" userId="9582adb9-1cfb-4bfc-ba4a-ef961b8e73d6" providerId="ADAL" clId="{94E190F0-1DC4-4699-8012-E4B143ED841D}" dt="2021-10-27T00:38:29.611" v="8"/>
        <pc:sldMkLst>
          <pc:docMk/>
          <pc:sldMk cId="542168297" sldId="369"/>
        </pc:sldMkLst>
      </pc:sldChg>
      <pc:sldChg chg="modNotesTx">
        <pc:chgData name="우진" userId="9582adb9-1cfb-4bfc-ba4a-ef961b8e73d6" providerId="ADAL" clId="{94E190F0-1DC4-4699-8012-E4B143ED841D}" dt="2021-10-27T00:38:54.077" v="11"/>
        <pc:sldMkLst>
          <pc:docMk/>
          <pc:sldMk cId="779520926" sldId="370"/>
        </pc:sldMkLst>
      </pc:sldChg>
      <pc:sldChg chg="modNotesTx">
        <pc:chgData name="우진" userId="9582adb9-1cfb-4bfc-ba4a-ef961b8e73d6" providerId="ADAL" clId="{94E190F0-1DC4-4699-8012-E4B143ED841D}" dt="2021-10-27T00:38:49.743" v="10"/>
        <pc:sldMkLst>
          <pc:docMk/>
          <pc:sldMk cId="2093650985" sldId="371"/>
        </pc:sldMkLst>
      </pc:sldChg>
      <pc:sldChg chg="modNotesTx">
        <pc:chgData name="우진" userId="9582adb9-1cfb-4bfc-ba4a-ef961b8e73d6" providerId="ADAL" clId="{94E190F0-1DC4-4699-8012-E4B143ED841D}" dt="2021-10-27T00:39:00.632" v="12"/>
        <pc:sldMkLst>
          <pc:docMk/>
          <pc:sldMk cId="3315318474" sldId="372"/>
        </pc:sldMkLst>
      </pc:sldChg>
      <pc:sldChg chg="modNotesTx">
        <pc:chgData name="우진" userId="9582adb9-1cfb-4bfc-ba4a-ef961b8e73d6" providerId="ADAL" clId="{94E190F0-1DC4-4699-8012-E4B143ED841D}" dt="2021-10-27T00:39:06.461" v="13"/>
        <pc:sldMkLst>
          <pc:docMk/>
          <pc:sldMk cId="4198891303" sldId="373"/>
        </pc:sldMkLst>
      </pc:sldChg>
      <pc:sldChg chg="modNotesTx">
        <pc:chgData name="우진" userId="9582adb9-1cfb-4bfc-ba4a-ef961b8e73d6" providerId="ADAL" clId="{94E190F0-1DC4-4699-8012-E4B143ED841D}" dt="2021-10-27T00:42:45.729" v="118" actId="20577"/>
        <pc:sldMkLst>
          <pc:docMk/>
          <pc:sldMk cId="316801691" sldId="374"/>
        </pc:sldMkLst>
      </pc:sldChg>
      <pc:sldChg chg="modNotesTx">
        <pc:chgData name="우진" userId="9582adb9-1cfb-4bfc-ba4a-ef961b8e73d6" providerId="ADAL" clId="{94E190F0-1DC4-4699-8012-E4B143ED841D}" dt="2021-10-27T00:50:45.803" v="1237" actId="20577"/>
        <pc:sldMkLst>
          <pc:docMk/>
          <pc:sldMk cId="530341251" sldId="375"/>
        </pc:sldMkLst>
      </pc:sldChg>
      <pc:sldChg chg="modNotesTx">
        <pc:chgData name="우진" userId="9582adb9-1cfb-4bfc-ba4a-ef961b8e73d6" providerId="ADAL" clId="{94E190F0-1DC4-4699-8012-E4B143ED841D}" dt="2021-10-27T00:39:29.312" v="20"/>
        <pc:sldMkLst>
          <pc:docMk/>
          <pc:sldMk cId="1991869254" sldId="377"/>
        </pc:sldMkLst>
      </pc:sldChg>
      <pc:sldChg chg="modNotesTx">
        <pc:chgData name="우진" userId="9582adb9-1cfb-4bfc-ba4a-ef961b8e73d6" providerId="ADAL" clId="{94E190F0-1DC4-4699-8012-E4B143ED841D}" dt="2021-10-27T00:53:13.664" v="1641" actId="20577"/>
        <pc:sldMkLst>
          <pc:docMk/>
          <pc:sldMk cId="2640767177" sldId="378"/>
        </pc:sldMkLst>
      </pc:sldChg>
      <pc:sldChg chg="modNotesTx">
        <pc:chgData name="우진" userId="9582adb9-1cfb-4bfc-ba4a-ef961b8e73d6" providerId="ADAL" clId="{94E190F0-1DC4-4699-8012-E4B143ED841D}" dt="2021-10-27T00:55:16.237" v="1800" actId="20577"/>
        <pc:sldMkLst>
          <pc:docMk/>
          <pc:sldMk cId="3979013761" sldId="379"/>
        </pc:sldMkLst>
      </pc:sldChg>
      <pc:sldChg chg="modNotesTx">
        <pc:chgData name="우진" userId="9582adb9-1cfb-4bfc-ba4a-ef961b8e73d6" providerId="ADAL" clId="{94E190F0-1DC4-4699-8012-E4B143ED841D}" dt="2021-10-27T00:57:04.280" v="1819" actId="20577"/>
        <pc:sldMkLst>
          <pc:docMk/>
          <pc:sldMk cId="4282792923" sldId="380"/>
        </pc:sldMkLst>
      </pc:sldChg>
      <pc:sldChg chg="modNotesTx">
        <pc:chgData name="우진" userId="9582adb9-1cfb-4bfc-ba4a-ef961b8e73d6" providerId="ADAL" clId="{94E190F0-1DC4-4699-8012-E4B143ED841D}" dt="2021-10-27T00:59:07.381" v="2174" actId="5793"/>
        <pc:sldMkLst>
          <pc:docMk/>
          <pc:sldMk cId="418895818" sldId="381"/>
        </pc:sldMkLst>
      </pc:sldChg>
      <pc:sldChg chg="modNotesTx">
        <pc:chgData name="우진" userId="9582adb9-1cfb-4bfc-ba4a-ef961b8e73d6" providerId="ADAL" clId="{94E190F0-1DC4-4699-8012-E4B143ED841D}" dt="2021-10-27T00:44:58.557" v="453" actId="20577"/>
        <pc:sldMkLst>
          <pc:docMk/>
          <pc:sldMk cId="1646965808" sldId="389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833516271" sldId="391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809000910" sldId="392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77020924" sldId="393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922870768" sldId="395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1170009315" sldId="397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379621835" sldId="400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671298858" sldId="401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1085230444" sldId="402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398922555" sldId="403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160518475" sldId="404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099479691" sldId="405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214127318" sldId="406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1321963428" sldId="407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041705250" sldId="408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731666109" sldId="410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195269725" sldId="411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276679810" sldId="412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359045010" sldId="413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021422827" sldId="414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131004159" sldId="415"/>
        </pc:sldMkLst>
      </pc:sldChg>
      <pc:sldMasterChg chg="modSp mod">
        <pc:chgData name="우진" userId="9582adb9-1cfb-4bfc-ba4a-ef961b8e73d6" providerId="ADAL" clId="{94E190F0-1DC4-4699-8012-E4B143ED841D}" dt="2021-10-28T12:25:46.837" v="2204" actId="20577"/>
        <pc:sldMasterMkLst>
          <pc:docMk/>
          <pc:sldMasterMk cId="0" sldId="2147483806"/>
        </pc:sldMasterMkLst>
        <pc:spChg chg="mod">
          <ac:chgData name="우진" userId="9582adb9-1cfb-4bfc-ba4a-ef961b8e73d6" providerId="ADAL" clId="{94E190F0-1DC4-4699-8012-E4B143ED841D}" dt="2021-10-28T12:25:46.837" v="2204" actId="20577"/>
          <ac:spMkLst>
            <pc:docMk/>
            <pc:sldMasterMk cId="0" sldId="2147483806"/>
            <ac:spMk id="10" creationId="{EB5C5311-46F2-467B-B04E-237CB5F99840}"/>
          </ac:spMkLst>
        </pc:spChg>
      </pc:sldMasterChg>
    </pc:docChg>
  </pc:docChgLst>
  <pc:docChgLst>
    <pc:chgData name="우진" userId="9582adb9-1cfb-4bfc-ba4a-ef961b8e73d6" providerId="ADAL" clId="{CA87A742-1856-4C5F-9AE9-4DCFBE341BB6}"/>
    <pc:docChg chg="undo redo custSel addSld delSld modSld modMainMaster modSection">
      <pc:chgData name="우진" userId="9582adb9-1cfb-4bfc-ba4a-ef961b8e73d6" providerId="ADAL" clId="{CA87A742-1856-4C5F-9AE9-4DCFBE341BB6}" dt="2021-10-26T12:14:05.349" v="14743" actId="20577"/>
      <pc:docMkLst>
        <pc:docMk/>
      </pc:docMkLst>
      <pc:sldChg chg="modSp mod">
        <pc:chgData name="우진" userId="9582adb9-1cfb-4bfc-ba4a-ef961b8e73d6" providerId="ADAL" clId="{CA87A742-1856-4C5F-9AE9-4DCFBE341BB6}" dt="2021-10-26T12:14:05.349" v="14743" actId="20577"/>
        <pc:sldMkLst>
          <pc:docMk/>
          <pc:sldMk cId="0" sldId="257"/>
        </pc:sldMkLst>
        <pc:spChg chg="mod">
          <ac:chgData name="우진" userId="9582adb9-1cfb-4bfc-ba4a-ef961b8e73d6" providerId="ADAL" clId="{CA87A742-1856-4C5F-9AE9-4DCFBE341BB6}" dt="2021-10-26T12:14:05.349" v="14743" actId="20577"/>
          <ac:spMkLst>
            <pc:docMk/>
            <pc:sldMk cId="0" sldId="257"/>
            <ac:spMk id="6147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2:25:08.401" v="12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Sp mod">
        <pc:chgData name="우진" userId="9582adb9-1cfb-4bfc-ba4a-ef961b8e73d6" providerId="ADAL" clId="{CA87A742-1856-4C5F-9AE9-4DCFBE341BB6}" dt="2021-10-25T12:25:19.843" v="13"/>
        <pc:sldMkLst>
          <pc:docMk/>
          <pc:sldMk cId="496522495" sldId="280"/>
        </pc:sldMkLst>
        <pc:spChg chg="mod">
          <ac:chgData name="우진" userId="9582adb9-1cfb-4bfc-ba4a-ef961b8e73d6" providerId="ADAL" clId="{CA87A742-1856-4C5F-9AE9-4DCFBE341BB6}" dt="2021-10-25T12:25:19.843" v="13"/>
          <ac:spMkLst>
            <pc:docMk/>
            <pc:sldMk cId="496522495" sldId="280"/>
            <ac:spMk id="6" creationId="{00000000-0000-0000-0000-000000000000}"/>
          </ac:spMkLst>
        </pc:spChg>
      </pc:sldChg>
      <pc:sldChg chg="modSp mod">
        <pc:chgData name="우진" userId="9582adb9-1cfb-4bfc-ba4a-ef961b8e73d6" providerId="ADAL" clId="{CA87A742-1856-4C5F-9AE9-4DCFBE341BB6}" dt="2021-10-25T13:41:46.041" v="3534" actId="20577"/>
        <pc:sldMkLst>
          <pc:docMk/>
          <pc:sldMk cId="2884915145" sldId="349"/>
        </pc:sldMkLst>
        <pc:spChg chg="mod">
          <ac:chgData name="우진" userId="9582adb9-1cfb-4bfc-ba4a-ef961b8e73d6" providerId="ADAL" clId="{CA87A742-1856-4C5F-9AE9-4DCFBE341BB6}" dt="2021-10-25T13:41:46.041" v="3534" actId="20577"/>
          <ac:spMkLst>
            <pc:docMk/>
            <pc:sldMk cId="2884915145" sldId="349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2:37:09.966" v="812" actId="20577"/>
          <ac:spMkLst>
            <pc:docMk/>
            <pc:sldMk cId="2884915145" sldId="349"/>
            <ac:spMk id="8" creationId="{05C75034-8643-440A-A62F-1F002C609528}"/>
          </ac:spMkLst>
        </pc:spChg>
      </pc:sldChg>
      <pc:sldChg chg="modSp mod">
        <pc:chgData name="우진" userId="9582adb9-1cfb-4bfc-ba4a-ef961b8e73d6" providerId="ADAL" clId="{CA87A742-1856-4C5F-9AE9-4DCFBE341BB6}" dt="2021-10-25T13:41:43.158" v="3529" actId="20577"/>
        <pc:sldMkLst>
          <pc:docMk/>
          <pc:sldMk cId="660916788" sldId="350"/>
        </pc:sldMkLst>
        <pc:spChg chg="mod">
          <ac:chgData name="우진" userId="9582adb9-1cfb-4bfc-ba4a-ef961b8e73d6" providerId="ADAL" clId="{CA87A742-1856-4C5F-9AE9-4DCFBE341BB6}" dt="2021-10-25T13:41:43.158" v="3529" actId="20577"/>
          <ac:spMkLst>
            <pc:docMk/>
            <pc:sldMk cId="660916788" sldId="350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2:55:18.705" v="2045" actId="14100"/>
          <ac:spMkLst>
            <pc:docMk/>
            <pc:sldMk cId="660916788" sldId="350"/>
            <ac:spMk id="8" creationId="{05C75034-8643-440A-A62F-1F002C609528}"/>
          </ac:spMkLst>
        </pc:spChg>
      </pc:sldChg>
      <pc:sldChg chg="addSp modSp mod">
        <pc:chgData name="우진" userId="9582adb9-1cfb-4bfc-ba4a-ef961b8e73d6" providerId="ADAL" clId="{CA87A742-1856-4C5F-9AE9-4DCFBE341BB6}" dt="2021-10-25T13:41:50.208" v="3539" actId="20577"/>
        <pc:sldMkLst>
          <pc:docMk/>
          <pc:sldMk cId="2865469577" sldId="364"/>
        </pc:sldMkLst>
        <pc:spChg chg="mod">
          <ac:chgData name="우진" userId="9582adb9-1cfb-4bfc-ba4a-ef961b8e73d6" providerId="ADAL" clId="{CA87A742-1856-4C5F-9AE9-4DCFBE341BB6}" dt="2021-10-25T13:41:50.208" v="3539" actId="20577"/>
          <ac:spMkLst>
            <pc:docMk/>
            <pc:sldMk cId="2865469577" sldId="364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3:13:13.921" v="2578"/>
          <ac:spMkLst>
            <pc:docMk/>
            <pc:sldMk cId="2865469577" sldId="364"/>
            <ac:spMk id="8" creationId="{05C75034-8643-440A-A62F-1F002C609528}"/>
          </ac:spMkLst>
        </pc:spChg>
        <pc:picChg chg="add mod modCrop">
          <ac:chgData name="우진" userId="9582adb9-1cfb-4bfc-ba4a-ef961b8e73d6" providerId="ADAL" clId="{CA87A742-1856-4C5F-9AE9-4DCFBE341BB6}" dt="2021-10-25T13:08:08.109" v="2194" actId="1076"/>
          <ac:picMkLst>
            <pc:docMk/>
            <pc:sldMk cId="2865469577" sldId="364"/>
            <ac:picMk id="4" creationId="{E812DA2E-0481-49B8-B513-773EBB3AD611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2449364052" sldId="365"/>
        </pc:sldMkLst>
      </pc:sldChg>
      <pc:sldChg chg="add del">
        <pc:chgData name="우진" userId="9582adb9-1cfb-4bfc-ba4a-ef961b8e73d6" providerId="ADAL" clId="{CA87A742-1856-4C5F-9AE9-4DCFBE341BB6}" dt="2021-10-26T12:02:57.010" v="14722" actId="47"/>
        <pc:sldMkLst>
          <pc:docMk/>
          <pc:sldMk cId="3571265659" sldId="365"/>
        </pc:sldMkLst>
      </pc:sldChg>
      <pc:sldChg chg="add del">
        <pc:chgData name="우진" userId="9582adb9-1cfb-4bfc-ba4a-ef961b8e73d6" providerId="ADAL" clId="{CA87A742-1856-4C5F-9AE9-4DCFBE341BB6}" dt="2021-10-25T12:55:39.608" v="2047" actId="47"/>
        <pc:sldMkLst>
          <pc:docMk/>
          <pc:sldMk cId="4241236182" sldId="365"/>
        </pc:sldMkLst>
      </pc:sldChg>
      <pc:sldChg chg="modSp add mod">
        <pc:chgData name="우진" userId="9582adb9-1cfb-4bfc-ba4a-ef961b8e73d6" providerId="ADAL" clId="{CA87A742-1856-4C5F-9AE9-4DCFBE341BB6}" dt="2021-10-25T13:41:52.879" v="3545" actId="20577"/>
        <pc:sldMkLst>
          <pc:docMk/>
          <pc:sldMk cId="977825474" sldId="366"/>
        </pc:sldMkLst>
        <pc:spChg chg="mod">
          <ac:chgData name="우진" userId="9582adb9-1cfb-4bfc-ba4a-ef961b8e73d6" providerId="ADAL" clId="{CA87A742-1856-4C5F-9AE9-4DCFBE341BB6}" dt="2021-10-25T13:41:52.879" v="3545" actId="20577"/>
          <ac:spMkLst>
            <pc:docMk/>
            <pc:sldMk cId="977825474" sldId="366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3:36:15.476" v="3466" actId="20577"/>
          <ac:spMkLst>
            <pc:docMk/>
            <pc:sldMk cId="977825474" sldId="366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1873240814" sldId="366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71148060" sldId="367"/>
        </pc:sldMkLst>
      </pc:sldChg>
      <pc:sldChg chg="addSp modSp add mod">
        <pc:chgData name="우진" userId="9582adb9-1cfb-4bfc-ba4a-ef961b8e73d6" providerId="ADAL" clId="{CA87A742-1856-4C5F-9AE9-4DCFBE341BB6}" dt="2021-10-25T13:54:25.731" v="3890" actId="1076"/>
        <pc:sldMkLst>
          <pc:docMk/>
          <pc:sldMk cId="3288782531" sldId="367"/>
        </pc:sldMkLst>
        <pc:spChg chg="mod">
          <ac:chgData name="우진" userId="9582adb9-1cfb-4bfc-ba4a-ef961b8e73d6" providerId="ADAL" clId="{CA87A742-1856-4C5F-9AE9-4DCFBE341BB6}" dt="2021-10-25T13:38:10.891" v="3524" actId="20577"/>
          <ac:spMkLst>
            <pc:docMk/>
            <pc:sldMk cId="3288782531" sldId="367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3:54:22.902" v="3889" actId="20577"/>
          <ac:spMkLst>
            <pc:docMk/>
            <pc:sldMk cId="3288782531" sldId="367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3:54:25.731" v="3890" actId="1076"/>
          <ac:picMkLst>
            <pc:docMk/>
            <pc:sldMk cId="3288782531" sldId="367"/>
            <ac:picMk id="4" creationId="{FBDBA040-171E-4EDB-95E0-E8214837DDC5}"/>
          </ac:picMkLst>
        </pc:picChg>
      </pc:sldChg>
      <pc:sldChg chg="addSp delSp modSp add mod">
        <pc:chgData name="우진" userId="9582adb9-1cfb-4bfc-ba4a-ef961b8e73d6" providerId="ADAL" clId="{CA87A742-1856-4C5F-9AE9-4DCFBE341BB6}" dt="2021-10-25T13:56:48.467" v="3946" actId="14100"/>
        <pc:sldMkLst>
          <pc:docMk/>
          <pc:sldMk cId="2940281285" sldId="368"/>
        </pc:sldMkLst>
        <pc:spChg chg="mod">
          <ac:chgData name="우진" userId="9582adb9-1cfb-4bfc-ba4a-ef961b8e73d6" providerId="ADAL" clId="{CA87A742-1856-4C5F-9AE9-4DCFBE341BB6}" dt="2021-10-25T13:55:29.936" v="3929" actId="20577"/>
          <ac:spMkLst>
            <pc:docMk/>
            <pc:sldMk cId="2940281285" sldId="368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5T13:55:04.133" v="3922" actId="478"/>
          <ac:picMkLst>
            <pc:docMk/>
            <pc:sldMk cId="2940281285" sldId="368"/>
            <ac:picMk id="4" creationId="{FBDBA040-171E-4EDB-95E0-E8214837DDC5}"/>
          </ac:picMkLst>
        </pc:picChg>
        <pc:picChg chg="add mod">
          <ac:chgData name="우진" userId="9582adb9-1cfb-4bfc-ba4a-ef961b8e73d6" providerId="ADAL" clId="{CA87A742-1856-4C5F-9AE9-4DCFBE341BB6}" dt="2021-10-25T13:56:48.467" v="3946" actId="14100"/>
          <ac:picMkLst>
            <pc:docMk/>
            <pc:sldMk cId="2940281285" sldId="368"/>
            <ac:picMk id="5" creationId="{B3F296E4-ACEA-418D-8C38-F24FD96CF533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422518606" sldId="368"/>
        </pc:sldMkLst>
      </pc:sldChg>
      <pc:sldChg chg="addSp delSp modSp add mod">
        <pc:chgData name="우진" userId="9582adb9-1cfb-4bfc-ba4a-ef961b8e73d6" providerId="ADAL" clId="{CA87A742-1856-4C5F-9AE9-4DCFBE341BB6}" dt="2021-10-25T13:58:22.546" v="3948" actId="1076"/>
        <pc:sldMkLst>
          <pc:docMk/>
          <pc:sldMk cId="542168297" sldId="369"/>
        </pc:sldMkLst>
        <pc:spChg chg="mod">
          <ac:chgData name="우진" userId="9582adb9-1cfb-4bfc-ba4a-ef961b8e73d6" providerId="ADAL" clId="{CA87A742-1856-4C5F-9AE9-4DCFBE341BB6}" dt="2021-10-25T13:55:51.475" v="3933" actId="6549"/>
          <ac:spMkLst>
            <pc:docMk/>
            <pc:sldMk cId="542168297" sldId="369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3:58:22.546" v="3948" actId="1076"/>
          <ac:picMkLst>
            <pc:docMk/>
            <pc:sldMk cId="542168297" sldId="369"/>
            <ac:picMk id="4" creationId="{3DCA1478-0C66-4CA8-8CC3-40E9EFB24B60}"/>
          </ac:picMkLst>
        </pc:picChg>
        <pc:picChg chg="del">
          <ac:chgData name="우진" userId="9582adb9-1cfb-4bfc-ba4a-ef961b8e73d6" providerId="ADAL" clId="{CA87A742-1856-4C5F-9AE9-4DCFBE341BB6}" dt="2021-10-25T13:55:37.443" v="3931" actId="478"/>
          <ac:picMkLst>
            <pc:docMk/>
            <pc:sldMk cId="542168297" sldId="369"/>
            <ac:picMk id="5" creationId="{B3F296E4-ACEA-418D-8C38-F24FD96CF533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780818098" sldId="369"/>
        </pc:sldMkLst>
      </pc:sldChg>
      <pc:sldChg chg="addSp modSp add mod">
        <pc:chgData name="우진" userId="9582adb9-1cfb-4bfc-ba4a-ef961b8e73d6" providerId="ADAL" clId="{CA87A742-1856-4C5F-9AE9-4DCFBE341BB6}" dt="2021-10-25T14:45:14.862" v="4482" actId="1076"/>
        <pc:sldMkLst>
          <pc:docMk/>
          <pc:sldMk cId="779520926" sldId="370"/>
        </pc:sldMkLst>
        <pc:spChg chg="mod">
          <ac:chgData name="우진" userId="9582adb9-1cfb-4bfc-ba4a-ef961b8e73d6" providerId="ADAL" clId="{CA87A742-1856-4C5F-9AE9-4DCFBE341BB6}" dt="2021-10-25T13:59:49.661" v="3976" actId="20577"/>
          <ac:spMkLst>
            <pc:docMk/>
            <pc:sldMk cId="779520926" sldId="370"/>
            <ac:spMk id="2" creationId="{00000000-0000-0000-0000-000000000000}"/>
          </ac:spMkLst>
        </pc:spChg>
        <pc:spChg chg="add mod">
          <ac:chgData name="우진" userId="9582adb9-1cfb-4bfc-ba4a-ef961b8e73d6" providerId="ADAL" clId="{CA87A742-1856-4C5F-9AE9-4DCFBE341BB6}" dt="2021-10-25T14:45:14.862" v="4482" actId="1076"/>
          <ac:spMkLst>
            <pc:docMk/>
            <pc:sldMk cId="779520926" sldId="370"/>
            <ac:spMk id="7" creationId="{8879C853-F9CD-48A9-B79F-073E68A7451C}"/>
          </ac:spMkLst>
        </pc:spChg>
        <pc:spChg chg="mod">
          <ac:chgData name="우진" userId="9582adb9-1cfb-4bfc-ba4a-ef961b8e73d6" providerId="ADAL" clId="{CA87A742-1856-4C5F-9AE9-4DCFBE341BB6}" dt="2021-10-25T14:43:35.582" v="4450" actId="20577"/>
          <ac:spMkLst>
            <pc:docMk/>
            <pc:sldMk cId="779520926" sldId="370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4:43:00.313" v="4419" actId="1076"/>
          <ac:picMkLst>
            <pc:docMk/>
            <pc:sldMk cId="779520926" sldId="370"/>
            <ac:picMk id="4" creationId="{2CF1A9E7-B5DC-4DCD-A0AE-430CC3627260}"/>
          </ac:picMkLst>
        </pc:picChg>
        <pc:picChg chg="add mod">
          <ac:chgData name="우진" userId="9582adb9-1cfb-4bfc-ba4a-ef961b8e73d6" providerId="ADAL" clId="{CA87A742-1856-4C5F-9AE9-4DCFBE341BB6}" dt="2021-10-25T14:44:34.344" v="4454" actId="208"/>
          <ac:picMkLst>
            <pc:docMk/>
            <pc:sldMk cId="779520926" sldId="370"/>
            <ac:picMk id="6" creationId="{87ED2440-C1A1-458A-90EB-E266FE177F65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910427921" sldId="370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1797855511" sldId="371"/>
        </pc:sldMkLst>
      </pc:sldChg>
      <pc:sldChg chg="addSp delSp modSp add mod">
        <pc:chgData name="우진" userId="9582adb9-1cfb-4bfc-ba4a-ef961b8e73d6" providerId="ADAL" clId="{CA87A742-1856-4C5F-9AE9-4DCFBE341BB6}" dt="2021-10-25T14:50:00.508" v="4915" actId="1076"/>
        <pc:sldMkLst>
          <pc:docMk/>
          <pc:sldMk cId="2093650985" sldId="371"/>
        </pc:sldMkLst>
        <pc:spChg chg="del">
          <ac:chgData name="우진" userId="9582adb9-1cfb-4bfc-ba4a-ef961b8e73d6" providerId="ADAL" clId="{CA87A742-1856-4C5F-9AE9-4DCFBE341BB6}" dt="2021-10-25T14:45:33.545" v="4484" actId="478"/>
          <ac:spMkLst>
            <pc:docMk/>
            <pc:sldMk cId="2093650985" sldId="371"/>
            <ac:spMk id="7" creationId="{8879C853-F9CD-48A9-B79F-073E68A7451C}"/>
          </ac:spMkLst>
        </pc:spChg>
        <pc:spChg chg="mod">
          <ac:chgData name="우진" userId="9582adb9-1cfb-4bfc-ba4a-ef961b8e73d6" providerId="ADAL" clId="{CA87A742-1856-4C5F-9AE9-4DCFBE341BB6}" dt="2021-10-25T14:49:18.266" v="4913" actId="6549"/>
          <ac:spMkLst>
            <pc:docMk/>
            <pc:sldMk cId="2093650985" sldId="371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5T14:45:34.423" v="4486" actId="478"/>
          <ac:picMkLst>
            <pc:docMk/>
            <pc:sldMk cId="2093650985" sldId="371"/>
            <ac:picMk id="4" creationId="{2CF1A9E7-B5DC-4DCD-A0AE-430CC3627260}"/>
          </ac:picMkLst>
        </pc:picChg>
        <pc:picChg chg="del">
          <ac:chgData name="우진" userId="9582adb9-1cfb-4bfc-ba4a-ef961b8e73d6" providerId="ADAL" clId="{CA87A742-1856-4C5F-9AE9-4DCFBE341BB6}" dt="2021-10-25T14:45:34.101" v="4485" actId="478"/>
          <ac:picMkLst>
            <pc:docMk/>
            <pc:sldMk cId="2093650985" sldId="371"/>
            <ac:picMk id="6" creationId="{87ED2440-C1A1-458A-90EB-E266FE177F65}"/>
          </ac:picMkLst>
        </pc:picChg>
        <pc:picChg chg="add mod">
          <ac:chgData name="우진" userId="9582adb9-1cfb-4bfc-ba4a-ef961b8e73d6" providerId="ADAL" clId="{CA87A742-1856-4C5F-9AE9-4DCFBE341BB6}" dt="2021-10-25T14:50:00.508" v="4915" actId="1076"/>
          <ac:picMkLst>
            <pc:docMk/>
            <pc:sldMk cId="2093650985" sldId="371"/>
            <ac:picMk id="9" creationId="{A80D897D-D251-4A9C-B1E1-D67028BF210F}"/>
          </ac:picMkLst>
        </pc:picChg>
      </pc:sldChg>
      <pc:sldChg chg="addSp delSp modSp add mod">
        <pc:chgData name="우진" userId="9582adb9-1cfb-4bfc-ba4a-ef961b8e73d6" providerId="ADAL" clId="{CA87A742-1856-4C5F-9AE9-4DCFBE341BB6}" dt="2021-10-25T15:40:40.287" v="5854" actId="1076"/>
        <pc:sldMkLst>
          <pc:docMk/>
          <pc:sldMk cId="3315318474" sldId="372"/>
        </pc:sldMkLst>
        <pc:spChg chg="mod">
          <ac:chgData name="우진" userId="9582adb9-1cfb-4bfc-ba4a-ef961b8e73d6" providerId="ADAL" clId="{CA87A742-1856-4C5F-9AE9-4DCFBE341BB6}" dt="2021-10-25T14:50:14.464" v="4934" actId="20577"/>
          <ac:spMkLst>
            <pc:docMk/>
            <pc:sldMk cId="3315318474" sldId="372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5:40:31.275" v="5853" actId="20577"/>
          <ac:spMkLst>
            <pc:docMk/>
            <pc:sldMk cId="3315318474" sldId="372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5:40:40.287" v="5854" actId="1076"/>
          <ac:picMkLst>
            <pc:docMk/>
            <pc:sldMk cId="3315318474" sldId="372"/>
            <ac:picMk id="4" creationId="{93487636-175E-43DE-87EB-E09B356150F2}"/>
          </ac:picMkLst>
        </pc:picChg>
        <pc:picChg chg="del">
          <ac:chgData name="우진" userId="9582adb9-1cfb-4bfc-ba4a-ef961b8e73d6" providerId="ADAL" clId="{CA87A742-1856-4C5F-9AE9-4DCFBE341BB6}" dt="2021-10-25T14:50:06.136" v="4917" actId="478"/>
          <ac:picMkLst>
            <pc:docMk/>
            <pc:sldMk cId="3315318474" sldId="372"/>
            <ac:picMk id="9" creationId="{A80D897D-D251-4A9C-B1E1-D67028BF210F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4204516036" sldId="372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547679156" sldId="373"/>
        </pc:sldMkLst>
      </pc:sldChg>
      <pc:sldChg chg="addSp delSp modSp add mod">
        <pc:chgData name="우진" userId="9582adb9-1cfb-4bfc-ba4a-ef961b8e73d6" providerId="ADAL" clId="{CA87A742-1856-4C5F-9AE9-4DCFBE341BB6}" dt="2021-10-25T15:52:23.399" v="6555" actId="20577"/>
        <pc:sldMkLst>
          <pc:docMk/>
          <pc:sldMk cId="4198891303" sldId="373"/>
        </pc:sldMkLst>
        <pc:spChg chg="mod">
          <ac:chgData name="우진" userId="9582adb9-1cfb-4bfc-ba4a-ef961b8e73d6" providerId="ADAL" clId="{CA87A742-1856-4C5F-9AE9-4DCFBE341BB6}" dt="2021-10-25T15:38:19.329" v="5679" actId="6549"/>
          <ac:spMkLst>
            <pc:docMk/>
            <pc:sldMk cId="4198891303" sldId="373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5:52:23.399" v="6555" actId="20577"/>
          <ac:spMkLst>
            <pc:docMk/>
            <pc:sldMk cId="4198891303" sldId="373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5:43:06.481" v="6131" actId="208"/>
          <ac:picMkLst>
            <pc:docMk/>
            <pc:sldMk cId="4198891303" sldId="373"/>
            <ac:picMk id="4" creationId="{8AA6F297-8A7C-4610-9AF6-2B659CDB1E54}"/>
          </ac:picMkLst>
        </pc:picChg>
        <pc:picChg chg="del">
          <ac:chgData name="우진" userId="9582adb9-1cfb-4bfc-ba4a-ef961b8e73d6" providerId="ADAL" clId="{CA87A742-1856-4C5F-9AE9-4DCFBE341BB6}" dt="2021-10-25T15:38:21.255" v="5680" actId="478"/>
          <ac:picMkLst>
            <pc:docMk/>
            <pc:sldMk cId="4198891303" sldId="373"/>
            <ac:picMk id="9" creationId="{A80D897D-D251-4A9C-B1E1-D67028BF210F}"/>
          </ac:picMkLst>
        </pc:picChg>
      </pc:sldChg>
      <pc:sldChg chg="delSp modSp add mod">
        <pc:chgData name="우진" userId="9582adb9-1cfb-4bfc-ba4a-ef961b8e73d6" providerId="ADAL" clId="{CA87A742-1856-4C5F-9AE9-4DCFBE341BB6}" dt="2021-10-25T15:51:49.936" v="6423" actId="20577"/>
        <pc:sldMkLst>
          <pc:docMk/>
          <pc:sldMk cId="316801691" sldId="374"/>
        </pc:sldMkLst>
        <pc:spChg chg="mod">
          <ac:chgData name="우진" userId="9582adb9-1cfb-4bfc-ba4a-ef961b8e73d6" providerId="ADAL" clId="{CA87A742-1856-4C5F-9AE9-4DCFBE341BB6}" dt="2021-10-25T15:51:49.936" v="6423" actId="20577"/>
          <ac:spMkLst>
            <pc:docMk/>
            <pc:sldMk cId="316801691" sldId="374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5T15:49:12.024" v="6332" actId="478"/>
          <ac:picMkLst>
            <pc:docMk/>
            <pc:sldMk cId="316801691" sldId="374"/>
            <ac:picMk id="4" creationId="{8AA6F297-8A7C-4610-9AF6-2B659CDB1E54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2666928963" sldId="374"/>
        </pc:sldMkLst>
      </pc:sldChg>
      <pc:sldChg chg="modSp add mod">
        <pc:chgData name="우진" userId="9582adb9-1cfb-4bfc-ba4a-ef961b8e73d6" providerId="ADAL" clId="{CA87A742-1856-4C5F-9AE9-4DCFBE341BB6}" dt="2021-10-25T16:09:42.082" v="7822" actId="20577"/>
        <pc:sldMkLst>
          <pc:docMk/>
          <pc:sldMk cId="530341251" sldId="375"/>
        </pc:sldMkLst>
        <pc:spChg chg="mod">
          <ac:chgData name="우진" userId="9582adb9-1cfb-4bfc-ba4a-ef961b8e73d6" providerId="ADAL" clId="{CA87A742-1856-4C5F-9AE9-4DCFBE341BB6}" dt="2021-10-25T15:52:49.716" v="6573" actId="20577"/>
          <ac:spMkLst>
            <pc:docMk/>
            <pc:sldMk cId="530341251" sldId="375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6:09:42.082" v="7822" actId="20577"/>
          <ac:spMkLst>
            <pc:docMk/>
            <pc:sldMk cId="530341251" sldId="375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876150517" sldId="375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439095590" sldId="376"/>
        </pc:sldMkLst>
      </pc:sldChg>
      <pc:sldChg chg="modSp add del mod">
        <pc:chgData name="우진" userId="9582adb9-1cfb-4bfc-ba4a-ef961b8e73d6" providerId="ADAL" clId="{CA87A742-1856-4C5F-9AE9-4DCFBE341BB6}" dt="2021-10-26T12:12:56.210" v="14723" actId="47"/>
        <pc:sldMkLst>
          <pc:docMk/>
          <pc:sldMk cId="3709901468" sldId="376"/>
        </pc:sldMkLst>
        <pc:spChg chg="mod">
          <ac:chgData name="우진" userId="9582adb9-1cfb-4bfc-ba4a-ef961b8e73d6" providerId="ADAL" clId="{CA87A742-1856-4C5F-9AE9-4DCFBE341BB6}" dt="2021-10-25T16:09:57.684" v="7842" actId="20577"/>
          <ac:spMkLst>
            <pc:docMk/>
            <pc:sldMk cId="3709901468" sldId="376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6:10:31.775" v="7867" actId="20577"/>
          <ac:spMkLst>
            <pc:docMk/>
            <pc:sldMk cId="3709901468" sldId="376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259270737" sldId="377"/>
        </pc:sldMkLst>
      </pc:sldChg>
      <pc:sldChg chg="modSp add mod">
        <pc:chgData name="우진" userId="9582adb9-1cfb-4bfc-ba4a-ef961b8e73d6" providerId="ADAL" clId="{CA87A742-1856-4C5F-9AE9-4DCFBE341BB6}" dt="2021-10-26T00:43:03.161" v="8609" actId="20577"/>
        <pc:sldMkLst>
          <pc:docMk/>
          <pc:sldMk cId="1991869254" sldId="377"/>
        </pc:sldMkLst>
        <pc:spChg chg="mod">
          <ac:chgData name="우진" userId="9582adb9-1cfb-4bfc-ba4a-ef961b8e73d6" providerId="ADAL" clId="{CA87A742-1856-4C5F-9AE9-4DCFBE341BB6}" dt="2021-10-26T00:31:48.848" v="7890" actId="6549"/>
          <ac:spMkLst>
            <pc:docMk/>
            <pc:sldMk cId="1991869254" sldId="377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0:43:03.161" v="8609" actId="20577"/>
          <ac:spMkLst>
            <pc:docMk/>
            <pc:sldMk cId="1991869254" sldId="377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38068743" sldId="378"/>
        </pc:sldMkLst>
      </pc:sldChg>
      <pc:sldChg chg="modSp add mod">
        <pc:chgData name="우진" userId="9582adb9-1cfb-4bfc-ba4a-ef961b8e73d6" providerId="ADAL" clId="{CA87A742-1856-4C5F-9AE9-4DCFBE341BB6}" dt="2021-10-26T01:25:19.762" v="9303" actId="20577"/>
        <pc:sldMkLst>
          <pc:docMk/>
          <pc:sldMk cId="2640767177" sldId="378"/>
        </pc:sldMkLst>
        <pc:spChg chg="mod">
          <ac:chgData name="우진" userId="9582adb9-1cfb-4bfc-ba4a-ef961b8e73d6" providerId="ADAL" clId="{CA87A742-1856-4C5F-9AE9-4DCFBE341BB6}" dt="2021-10-26T00:43:59.060" v="8632" actId="6549"/>
          <ac:spMkLst>
            <pc:docMk/>
            <pc:sldMk cId="2640767177" sldId="378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1:25:19.762" v="9303" actId="20577"/>
          <ac:spMkLst>
            <pc:docMk/>
            <pc:sldMk cId="2640767177" sldId="378"/>
            <ac:spMk id="8" creationId="{05C75034-8643-440A-A62F-1F002C609528}"/>
          </ac:spMkLst>
        </pc:spChg>
      </pc:sldChg>
      <pc:sldChg chg="modSp add mod">
        <pc:chgData name="우진" userId="9582adb9-1cfb-4bfc-ba4a-ef961b8e73d6" providerId="ADAL" clId="{CA87A742-1856-4C5F-9AE9-4DCFBE341BB6}" dt="2021-10-26T01:36:19.358" v="10144" actId="20577"/>
        <pc:sldMkLst>
          <pc:docMk/>
          <pc:sldMk cId="3979013761" sldId="379"/>
        </pc:sldMkLst>
        <pc:spChg chg="mod">
          <ac:chgData name="우진" userId="9582adb9-1cfb-4bfc-ba4a-ef961b8e73d6" providerId="ADAL" clId="{CA87A742-1856-4C5F-9AE9-4DCFBE341BB6}" dt="2021-10-26T01:36:19.358" v="10144" actId="20577"/>
          <ac:spMkLst>
            <pc:docMk/>
            <pc:sldMk cId="3979013761" sldId="379"/>
            <ac:spMk id="8" creationId="{05C75034-8643-440A-A62F-1F002C609528}"/>
          </ac:spMkLst>
        </pc:spChg>
      </pc:sldChg>
      <pc:sldChg chg="addSp modSp add mod">
        <pc:chgData name="우진" userId="9582adb9-1cfb-4bfc-ba4a-ef961b8e73d6" providerId="ADAL" clId="{CA87A742-1856-4C5F-9AE9-4DCFBE341BB6}" dt="2021-10-26T01:49:03.035" v="10651" actId="1076"/>
        <pc:sldMkLst>
          <pc:docMk/>
          <pc:sldMk cId="4282792923" sldId="380"/>
        </pc:sldMkLst>
        <pc:spChg chg="mod">
          <ac:chgData name="우진" userId="9582adb9-1cfb-4bfc-ba4a-ef961b8e73d6" providerId="ADAL" clId="{CA87A742-1856-4C5F-9AE9-4DCFBE341BB6}" dt="2021-10-26T01:48:50.239" v="10649"/>
          <ac:spMkLst>
            <pc:docMk/>
            <pc:sldMk cId="4282792923" sldId="380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1:49:03.035" v="10651" actId="1076"/>
          <ac:picMkLst>
            <pc:docMk/>
            <pc:sldMk cId="4282792923" sldId="380"/>
            <ac:picMk id="4" creationId="{96F7E595-0C62-40DD-8F6D-A4E95CF5E5F7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2:21:31.643" v="11254" actId="478"/>
        <pc:sldMkLst>
          <pc:docMk/>
          <pc:sldMk cId="418895818" sldId="381"/>
        </pc:sldMkLst>
        <pc:spChg chg="mod">
          <ac:chgData name="우진" userId="9582adb9-1cfb-4bfc-ba4a-ef961b8e73d6" providerId="ADAL" clId="{CA87A742-1856-4C5F-9AE9-4DCFBE341BB6}" dt="2021-10-26T01:50:53.248" v="10717" actId="14100"/>
          <ac:spMkLst>
            <pc:docMk/>
            <pc:sldMk cId="418895818" sldId="381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1:58:40.235" v="11188" actId="20577"/>
          <ac:spMkLst>
            <pc:docMk/>
            <pc:sldMk cId="418895818" sldId="381"/>
            <ac:spMk id="8" creationId="{05C75034-8643-440A-A62F-1F002C609528}"/>
          </ac:spMkLst>
        </pc:spChg>
        <pc:picChg chg="add del mod">
          <ac:chgData name="우진" userId="9582adb9-1cfb-4bfc-ba4a-ef961b8e73d6" providerId="ADAL" clId="{CA87A742-1856-4C5F-9AE9-4DCFBE341BB6}" dt="2021-10-26T02:21:31.643" v="11254" actId="478"/>
          <ac:picMkLst>
            <pc:docMk/>
            <pc:sldMk cId="418895818" sldId="381"/>
            <ac:picMk id="4" creationId="{BF03A16F-1FBD-4111-B5D6-D51C19BEF536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2:30:40.171" v="11927" actId="20577"/>
        <pc:sldMkLst>
          <pc:docMk/>
          <pc:sldMk cId="2467789461" sldId="382"/>
        </pc:sldMkLst>
        <pc:spChg chg="mod">
          <ac:chgData name="우진" userId="9582adb9-1cfb-4bfc-ba4a-ef961b8e73d6" providerId="ADAL" clId="{CA87A742-1856-4C5F-9AE9-4DCFBE341BB6}" dt="2021-10-26T02:20:42.387" v="11252" actId="20577"/>
          <ac:spMkLst>
            <pc:docMk/>
            <pc:sldMk cId="2467789461" sldId="382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2:30:40.171" v="11927" actId="20577"/>
          <ac:spMkLst>
            <pc:docMk/>
            <pc:sldMk cId="2467789461" sldId="382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6T02:21:36.217" v="11255" actId="478"/>
          <ac:picMkLst>
            <pc:docMk/>
            <pc:sldMk cId="2467789461" sldId="382"/>
            <ac:picMk id="4" creationId="{BF03A16F-1FBD-4111-B5D6-D51C19BEF536}"/>
          </ac:picMkLst>
        </pc:picChg>
        <pc:picChg chg="add mod">
          <ac:chgData name="우진" userId="9582adb9-1cfb-4bfc-ba4a-ef961b8e73d6" providerId="ADAL" clId="{CA87A742-1856-4C5F-9AE9-4DCFBE341BB6}" dt="2021-10-26T02:22:09.485" v="11262" actId="1076"/>
          <ac:picMkLst>
            <pc:docMk/>
            <pc:sldMk cId="2467789461" sldId="382"/>
            <ac:picMk id="5" creationId="{E40C1F1E-95EB-4CD4-A61F-CF2CC70B10B2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2:57:02.700" v="12367" actId="20577"/>
        <pc:sldMkLst>
          <pc:docMk/>
          <pc:sldMk cId="2796382080" sldId="383"/>
        </pc:sldMkLst>
        <pc:spChg chg="mod">
          <ac:chgData name="우진" userId="9582adb9-1cfb-4bfc-ba4a-ef961b8e73d6" providerId="ADAL" clId="{CA87A742-1856-4C5F-9AE9-4DCFBE341BB6}" dt="2021-10-26T02:32:45.818" v="12009" actId="14100"/>
          <ac:spMkLst>
            <pc:docMk/>
            <pc:sldMk cId="2796382080" sldId="383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2:57:02.700" v="12367" actId="20577"/>
          <ac:spMkLst>
            <pc:docMk/>
            <pc:sldMk cId="2796382080" sldId="383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2:33:43.413" v="12016" actId="1076"/>
          <ac:picMkLst>
            <pc:docMk/>
            <pc:sldMk cId="2796382080" sldId="383"/>
            <ac:picMk id="4" creationId="{3DD74A39-3ECC-4422-8548-9924FC7FEDCF}"/>
          </ac:picMkLst>
        </pc:picChg>
        <pc:picChg chg="del">
          <ac:chgData name="우진" userId="9582adb9-1cfb-4bfc-ba4a-ef961b8e73d6" providerId="ADAL" clId="{CA87A742-1856-4C5F-9AE9-4DCFBE341BB6}" dt="2021-10-26T02:33:33.086" v="12010" actId="478"/>
          <ac:picMkLst>
            <pc:docMk/>
            <pc:sldMk cId="2796382080" sldId="383"/>
            <ac:picMk id="5" creationId="{E40C1F1E-95EB-4CD4-A61F-CF2CC70B10B2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08:13.724" v="12686" actId="20577"/>
        <pc:sldMkLst>
          <pc:docMk/>
          <pc:sldMk cId="3493672055" sldId="384"/>
        </pc:sldMkLst>
        <pc:spChg chg="mod">
          <ac:chgData name="우진" userId="9582adb9-1cfb-4bfc-ba4a-ef961b8e73d6" providerId="ADAL" clId="{CA87A742-1856-4C5F-9AE9-4DCFBE341BB6}" dt="2021-10-26T04:08:13.724" v="12686" actId="20577"/>
          <ac:spMkLst>
            <pc:docMk/>
            <pc:sldMk cId="3493672055" sldId="384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6T02:57:18.304" v="12369" actId="478"/>
          <ac:picMkLst>
            <pc:docMk/>
            <pc:sldMk cId="3493672055" sldId="384"/>
            <ac:picMk id="4" creationId="{3DD74A39-3ECC-4422-8548-9924FC7FEDCF}"/>
          </ac:picMkLst>
        </pc:picChg>
        <pc:picChg chg="add mod">
          <ac:chgData name="우진" userId="9582adb9-1cfb-4bfc-ba4a-ef961b8e73d6" providerId="ADAL" clId="{CA87A742-1856-4C5F-9AE9-4DCFBE341BB6}" dt="2021-10-26T02:57:24.885" v="12373" actId="208"/>
          <ac:picMkLst>
            <pc:docMk/>
            <pc:sldMk cId="3493672055" sldId="384"/>
            <ac:picMk id="5" creationId="{28327888-AC6B-44ED-8B19-C12C91FA875A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33:32.854" v="13187" actId="20577"/>
        <pc:sldMkLst>
          <pc:docMk/>
          <pc:sldMk cId="2062955460" sldId="385"/>
        </pc:sldMkLst>
        <pc:spChg chg="mod">
          <ac:chgData name="우진" userId="9582adb9-1cfb-4bfc-ba4a-ef961b8e73d6" providerId="ADAL" clId="{CA87A742-1856-4C5F-9AE9-4DCFBE341BB6}" dt="2021-10-26T04:25:35.043" v="12746" actId="14100"/>
          <ac:spMkLst>
            <pc:docMk/>
            <pc:sldMk cId="2062955460" sldId="385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4:33:32.854" v="13187" actId="20577"/>
          <ac:spMkLst>
            <pc:docMk/>
            <pc:sldMk cId="2062955460" sldId="385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4:29:14.967" v="12751" actId="208"/>
          <ac:picMkLst>
            <pc:docMk/>
            <pc:sldMk cId="2062955460" sldId="385"/>
            <ac:picMk id="4" creationId="{8A316444-36C7-43C3-B568-6462613541B0}"/>
          </ac:picMkLst>
        </pc:picChg>
        <pc:picChg chg="del">
          <ac:chgData name="우진" userId="9582adb9-1cfb-4bfc-ba4a-ef961b8e73d6" providerId="ADAL" clId="{CA87A742-1856-4C5F-9AE9-4DCFBE341BB6}" dt="2021-10-26T04:29:09.282" v="12747" actId="478"/>
          <ac:picMkLst>
            <pc:docMk/>
            <pc:sldMk cId="2062955460" sldId="385"/>
            <ac:picMk id="5" creationId="{28327888-AC6B-44ED-8B19-C12C91FA875A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50:46.113" v="13494" actId="22"/>
        <pc:sldMkLst>
          <pc:docMk/>
          <pc:sldMk cId="2729164047" sldId="386"/>
        </pc:sldMkLst>
        <pc:spChg chg="mod">
          <ac:chgData name="우진" userId="9582adb9-1cfb-4bfc-ba4a-ef961b8e73d6" providerId="ADAL" clId="{CA87A742-1856-4C5F-9AE9-4DCFBE341BB6}" dt="2021-10-26T04:34:17.385" v="13261" actId="14100"/>
          <ac:spMkLst>
            <pc:docMk/>
            <pc:sldMk cId="2729164047" sldId="386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4:40:37.045" v="13492" actId="20577"/>
          <ac:spMkLst>
            <pc:docMk/>
            <pc:sldMk cId="2729164047" sldId="386"/>
            <ac:spMk id="8" creationId="{05C75034-8643-440A-A62F-1F002C609528}"/>
          </ac:spMkLst>
        </pc:spChg>
        <pc:spChg chg="add del">
          <ac:chgData name="우진" userId="9582adb9-1cfb-4bfc-ba4a-ef961b8e73d6" providerId="ADAL" clId="{CA87A742-1856-4C5F-9AE9-4DCFBE341BB6}" dt="2021-10-26T04:50:46.113" v="13494" actId="22"/>
          <ac:spMkLst>
            <pc:docMk/>
            <pc:sldMk cId="2729164047" sldId="386"/>
            <ac:spMk id="9" creationId="{1A964F57-D5A2-49A9-9B92-4A43CB699CED}"/>
          </ac:spMkLst>
        </pc:spChg>
        <pc:picChg chg="del">
          <ac:chgData name="우진" userId="9582adb9-1cfb-4bfc-ba4a-ef961b8e73d6" providerId="ADAL" clId="{CA87A742-1856-4C5F-9AE9-4DCFBE341BB6}" dt="2021-10-26T04:34:47.075" v="13262" actId="478"/>
          <ac:picMkLst>
            <pc:docMk/>
            <pc:sldMk cId="2729164047" sldId="386"/>
            <ac:picMk id="4" creationId="{8A316444-36C7-43C3-B568-6462613541B0}"/>
          </ac:picMkLst>
        </pc:picChg>
        <pc:picChg chg="add mod">
          <ac:chgData name="우진" userId="9582adb9-1cfb-4bfc-ba4a-ef961b8e73d6" providerId="ADAL" clId="{CA87A742-1856-4C5F-9AE9-4DCFBE341BB6}" dt="2021-10-26T04:36:26.305" v="13266" actId="208"/>
          <ac:picMkLst>
            <pc:docMk/>
            <pc:sldMk cId="2729164047" sldId="386"/>
            <ac:picMk id="5" creationId="{B3BCC664-A7CB-42A2-BDFB-943471BB57E6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58:03.871" v="13914" actId="20577"/>
        <pc:sldMkLst>
          <pc:docMk/>
          <pc:sldMk cId="3789448827" sldId="387"/>
        </pc:sldMkLst>
        <pc:spChg chg="mod">
          <ac:chgData name="우진" userId="9582adb9-1cfb-4bfc-ba4a-ef961b8e73d6" providerId="ADAL" clId="{CA87A742-1856-4C5F-9AE9-4DCFBE341BB6}" dt="2021-10-26T04:51:10.427" v="13541" actId="14100"/>
          <ac:spMkLst>
            <pc:docMk/>
            <pc:sldMk cId="3789448827" sldId="387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4:58:03.871" v="13914" actId="20577"/>
          <ac:spMkLst>
            <pc:docMk/>
            <pc:sldMk cId="3789448827" sldId="387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4:52:21.232" v="13549" actId="1076"/>
          <ac:picMkLst>
            <pc:docMk/>
            <pc:sldMk cId="3789448827" sldId="387"/>
            <ac:picMk id="4" creationId="{55C5CD70-3780-426E-ACDD-B0AB22950A59}"/>
          </ac:picMkLst>
        </pc:picChg>
        <pc:picChg chg="del">
          <ac:chgData name="우진" userId="9582adb9-1cfb-4bfc-ba4a-ef961b8e73d6" providerId="ADAL" clId="{CA87A742-1856-4C5F-9AE9-4DCFBE341BB6}" dt="2021-10-26T04:51:46.073" v="13542" actId="478"/>
          <ac:picMkLst>
            <pc:docMk/>
            <pc:sldMk cId="3789448827" sldId="387"/>
            <ac:picMk id="5" creationId="{B3BCC664-A7CB-42A2-BDFB-943471BB57E6}"/>
          </ac:picMkLst>
        </pc:picChg>
      </pc:sldChg>
      <pc:sldChg chg="delSp modSp add mod">
        <pc:chgData name="우진" userId="9582adb9-1cfb-4bfc-ba4a-ef961b8e73d6" providerId="ADAL" clId="{CA87A742-1856-4C5F-9AE9-4DCFBE341BB6}" dt="2021-10-26T05:04:53.214" v="14721" actId="20577"/>
        <pc:sldMkLst>
          <pc:docMk/>
          <pc:sldMk cId="3034155720" sldId="388"/>
        </pc:sldMkLst>
        <pc:spChg chg="mod">
          <ac:chgData name="우진" userId="9582adb9-1cfb-4bfc-ba4a-ef961b8e73d6" providerId="ADAL" clId="{CA87A742-1856-4C5F-9AE9-4DCFBE341BB6}" dt="2021-10-26T04:58:30.591" v="13938" actId="20577"/>
          <ac:spMkLst>
            <pc:docMk/>
            <pc:sldMk cId="3034155720" sldId="388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5:04:53.214" v="14721" actId="20577"/>
          <ac:spMkLst>
            <pc:docMk/>
            <pc:sldMk cId="3034155720" sldId="388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6T04:58:32.254" v="13939" actId="478"/>
          <ac:picMkLst>
            <pc:docMk/>
            <pc:sldMk cId="3034155720" sldId="388"/>
            <ac:picMk id="4" creationId="{55C5CD70-3780-426E-ACDD-B0AB22950A59}"/>
          </ac:picMkLst>
        </pc:picChg>
      </pc:sldChg>
      <pc:sldMasterChg chg="modSp mod">
        <pc:chgData name="우진" userId="9582adb9-1cfb-4bfc-ba4a-ef961b8e73d6" providerId="ADAL" clId="{CA87A742-1856-4C5F-9AE9-4DCFBE341BB6}" dt="2021-10-26T12:13:31.563" v="14727" actId="20577"/>
        <pc:sldMasterMkLst>
          <pc:docMk/>
          <pc:sldMasterMk cId="0" sldId="2147483806"/>
        </pc:sldMasterMkLst>
        <pc:spChg chg="mod">
          <ac:chgData name="우진" userId="9582adb9-1cfb-4bfc-ba4a-ef961b8e73d6" providerId="ADAL" clId="{CA87A742-1856-4C5F-9AE9-4DCFBE341BB6}" dt="2021-10-26T12:13:31.563" v="14727" actId="20577"/>
          <ac:spMkLst>
            <pc:docMk/>
            <pc:sldMasterMk cId="0" sldId="2147483806"/>
            <ac:spMk id="10" creationId="{EB5C5311-46F2-467B-B04E-237CB5F99840}"/>
          </ac:spMkLst>
        </pc:spChg>
      </pc:sldMasterChg>
    </pc:docChg>
  </pc:docChgLst>
  <pc:docChgLst>
    <pc:chgData name="우진" userId="9582adb9-1cfb-4bfc-ba4a-ef961b8e73d6" providerId="ADAL" clId="{C36CF860-9C52-4FE9-A71C-C7DF5BF88349}"/>
    <pc:docChg chg="undo custSel addSld delSld modSld sldOrd">
      <pc:chgData name="우진" userId="9582adb9-1cfb-4bfc-ba4a-ef961b8e73d6" providerId="ADAL" clId="{C36CF860-9C52-4FE9-A71C-C7DF5BF88349}" dt="2022-02-07T02:10:19.017" v="1203"/>
      <pc:docMkLst>
        <pc:docMk/>
      </pc:docMkLst>
      <pc:sldChg chg="modSp mod">
        <pc:chgData name="우진" userId="9582adb9-1cfb-4bfc-ba4a-ef961b8e73d6" providerId="ADAL" clId="{C36CF860-9C52-4FE9-A71C-C7DF5BF88349}" dt="2022-02-07T02:10:16.176" v="1202" actId="20577"/>
        <pc:sldMkLst>
          <pc:docMk/>
          <pc:sldMk cId="0" sldId="257"/>
        </pc:sldMkLst>
        <pc:spChg chg="mod">
          <ac:chgData name="우진" userId="9582adb9-1cfb-4bfc-ba4a-ef961b8e73d6" providerId="ADAL" clId="{C36CF860-9C52-4FE9-A71C-C7DF5BF88349}" dt="2022-02-07T02:10:16.176" v="1202" actId="20577"/>
          <ac:spMkLst>
            <pc:docMk/>
            <pc:sldMk cId="0" sldId="257"/>
            <ac:spMk id="6147" creationId="{00000000-0000-0000-0000-000000000000}"/>
          </ac:spMkLst>
        </pc:spChg>
      </pc:sldChg>
      <pc:sldChg chg="modSp mod">
        <pc:chgData name="우진" userId="9582adb9-1cfb-4bfc-ba4a-ef961b8e73d6" providerId="ADAL" clId="{C36CF860-9C52-4FE9-A71C-C7DF5BF88349}" dt="2022-02-07T02:10:19.017" v="1203"/>
        <pc:sldMkLst>
          <pc:docMk/>
          <pc:sldMk cId="496522495" sldId="280"/>
        </pc:sldMkLst>
        <pc:spChg chg="mod">
          <ac:chgData name="우진" userId="9582adb9-1cfb-4bfc-ba4a-ef961b8e73d6" providerId="ADAL" clId="{C36CF860-9C52-4FE9-A71C-C7DF5BF88349}" dt="2022-02-07T02:10:19.017" v="1203"/>
          <ac:spMkLst>
            <pc:docMk/>
            <pc:sldMk cId="496522495" sldId="280"/>
            <ac:spMk id="6" creationId="{00000000-0000-0000-0000-000000000000}"/>
          </ac:spMkLst>
        </pc:spChg>
      </pc:sldChg>
      <pc:sldChg chg="addSp modSp mod">
        <pc:chgData name="우진" userId="9582adb9-1cfb-4bfc-ba4a-ef961b8e73d6" providerId="ADAL" clId="{C36CF860-9C52-4FE9-A71C-C7DF5BF88349}" dt="2022-02-05T10:33:44.704" v="266" actId="1076"/>
        <pc:sldMkLst>
          <pc:docMk/>
          <pc:sldMk cId="4180854631" sldId="390"/>
        </pc:sldMkLst>
        <pc:spChg chg="add mod">
          <ac:chgData name="우진" userId="9582adb9-1cfb-4bfc-ba4a-ef961b8e73d6" providerId="ADAL" clId="{C36CF860-9C52-4FE9-A71C-C7DF5BF88349}" dt="2022-02-05T10:33:44.704" v="266" actId="1076"/>
          <ac:spMkLst>
            <pc:docMk/>
            <pc:sldMk cId="4180854631" sldId="390"/>
            <ac:spMk id="3" creationId="{68685910-262C-4BAF-8AB0-8EF9AB596865}"/>
          </ac:spMkLst>
        </pc:spChg>
      </pc:sldChg>
      <pc:sldChg chg="modSp mod">
        <pc:chgData name="우진" userId="9582adb9-1cfb-4bfc-ba4a-ef961b8e73d6" providerId="ADAL" clId="{C36CF860-9C52-4FE9-A71C-C7DF5BF88349}" dt="2022-02-05T13:06:53.094" v="817"/>
        <pc:sldMkLst>
          <pc:docMk/>
          <pc:sldMk cId="3981998179" sldId="399"/>
        </pc:sldMkLst>
        <pc:spChg chg="mod">
          <ac:chgData name="우진" userId="9582adb9-1cfb-4bfc-ba4a-ef961b8e73d6" providerId="ADAL" clId="{C36CF860-9C52-4FE9-A71C-C7DF5BF88349}" dt="2022-02-05T13:06:53.094" v="817"/>
          <ac:spMkLst>
            <pc:docMk/>
            <pc:sldMk cId="3981998179" sldId="399"/>
            <ac:spMk id="8" creationId="{05C75034-8643-440A-A62F-1F002C609528}"/>
          </ac:spMkLst>
        </pc:spChg>
      </pc:sldChg>
      <pc:sldChg chg="addSp delSp modSp mod ord">
        <pc:chgData name="우진" userId="9582adb9-1cfb-4bfc-ba4a-ef961b8e73d6" providerId="ADAL" clId="{C36CF860-9C52-4FE9-A71C-C7DF5BF88349}" dt="2022-02-07T02:07:47.997" v="1083" actId="208"/>
        <pc:sldMkLst>
          <pc:docMk/>
          <pc:sldMk cId="930826931" sldId="400"/>
        </pc:sldMkLst>
        <pc:spChg chg="mod">
          <ac:chgData name="우진" userId="9582adb9-1cfb-4bfc-ba4a-ef961b8e73d6" providerId="ADAL" clId="{C36CF860-9C52-4FE9-A71C-C7DF5BF88349}" dt="2022-02-05T10:35:01.926" v="301" actId="20577"/>
          <ac:spMkLst>
            <pc:docMk/>
            <pc:sldMk cId="930826931" sldId="400"/>
            <ac:spMk id="2" creationId="{00000000-0000-0000-0000-000000000000}"/>
          </ac:spMkLst>
        </pc:spChg>
        <pc:spChg chg="add mod">
          <ac:chgData name="우진" userId="9582adb9-1cfb-4bfc-ba4a-ef961b8e73d6" providerId="ADAL" clId="{C36CF860-9C52-4FE9-A71C-C7DF5BF88349}" dt="2022-02-05T12:59:39.498" v="750" actId="1076"/>
          <ac:spMkLst>
            <pc:docMk/>
            <pc:sldMk cId="930826931" sldId="400"/>
            <ac:spMk id="3" creationId="{7B63A9C2-7D08-4EB6-8827-594A6F8D991B}"/>
          </ac:spMkLst>
        </pc:spChg>
        <pc:spChg chg="add mod">
          <ac:chgData name="우진" userId="9582adb9-1cfb-4bfc-ba4a-ef961b8e73d6" providerId="ADAL" clId="{C36CF860-9C52-4FE9-A71C-C7DF5BF88349}" dt="2022-02-07T02:07:02.933" v="1053" actId="14100"/>
          <ac:spMkLst>
            <pc:docMk/>
            <pc:sldMk cId="930826931" sldId="400"/>
            <ac:spMk id="6" creationId="{45B259D6-D596-4722-9AB0-A5D114141BE9}"/>
          </ac:spMkLst>
        </pc:spChg>
        <pc:spChg chg="add mod">
          <ac:chgData name="우진" userId="9582adb9-1cfb-4bfc-ba4a-ef961b8e73d6" providerId="ADAL" clId="{C36CF860-9C52-4FE9-A71C-C7DF5BF88349}" dt="2022-02-07T02:07:33.364" v="1080" actId="207"/>
          <ac:spMkLst>
            <pc:docMk/>
            <pc:sldMk cId="930826931" sldId="400"/>
            <ac:spMk id="7" creationId="{FDD07FDF-82BD-4569-BBF7-273E6AB07AF7}"/>
          </ac:spMkLst>
        </pc:spChg>
        <pc:spChg chg="mod">
          <ac:chgData name="우진" userId="9582adb9-1cfb-4bfc-ba4a-ef961b8e73d6" providerId="ADAL" clId="{C36CF860-9C52-4FE9-A71C-C7DF5BF88349}" dt="2022-02-05T10:39:33.713" v="549" actId="20577"/>
          <ac:spMkLst>
            <pc:docMk/>
            <pc:sldMk cId="930826931" sldId="400"/>
            <ac:spMk id="8" creationId="{05C75034-8643-440A-A62F-1F002C609528}"/>
          </ac:spMkLst>
        </pc:spChg>
        <pc:spChg chg="add mod">
          <ac:chgData name="우진" userId="9582adb9-1cfb-4bfc-ba4a-ef961b8e73d6" providerId="ADAL" clId="{C36CF860-9C52-4FE9-A71C-C7DF5BF88349}" dt="2022-02-07T02:07:47.997" v="1083" actId="208"/>
          <ac:spMkLst>
            <pc:docMk/>
            <pc:sldMk cId="930826931" sldId="400"/>
            <ac:spMk id="9" creationId="{BECAFBDE-CD07-41AF-A36C-40DEF347E812}"/>
          </ac:spMkLst>
        </pc:spChg>
        <pc:spChg chg="add mod">
          <ac:chgData name="우진" userId="9582adb9-1cfb-4bfc-ba4a-ef961b8e73d6" providerId="ADAL" clId="{C36CF860-9C52-4FE9-A71C-C7DF5BF88349}" dt="2022-02-07T02:07:41.209" v="1082" actId="207"/>
          <ac:spMkLst>
            <pc:docMk/>
            <pc:sldMk cId="930826931" sldId="400"/>
            <ac:spMk id="10" creationId="{BF2679FC-C5BA-436B-B287-F2A4CDF02117}"/>
          </ac:spMkLst>
        </pc:spChg>
        <pc:cxnChg chg="add del mod">
          <ac:chgData name="우진" userId="9582adb9-1cfb-4bfc-ba4a-ef961b8e73d6" providerId="ADAL" clId="{C36CF860-9C52-4FE9-A71C-C7DF5BF88349}" dt="2022-02-07T02:06:30.581" v="1044" actId="478"/>
          <ac:cxnSpMkLst>
            <pc:docMk/>
            <pc:sldMk cId="930826931" sldId="400"/>
            <ac:cxnSpMk id="5" creationId="{D0A334EE-337F-4679-AF53-8D278C617182}"/>
          </ac:cxnSpMkLst>
        </pc:cxnChg>
      </pc:sldChg>
      <pc:sldChg chg="addSp modSp del mod">
        <pc:chgData name="우진" userId="9582adb9-1cfb-4bfc-ba4a-ef961b8e73d6" providerId="ADAL" clId="{C36CF860-9C52-4FE9-A71C-C7DF5BF88349}" dt="2022-02-05T12:59:56.102" v="752" actId="47"/>
        <pc:sldMkLst>
          <pc:docMk/>
          <pc:sldMk cId="98376371" sldId="401"/>
        </pc:sldMkLst>
        <pc:spChg chg="mod">
          <ac:chgData name="우진" userId="9582adb9-1cfb-4bfc-ba4a-ef961b8e73d6" providerId="ADAL" clId="{C36CF860-9C52-4FE9-A71C-C7DF5BF88349}" dt="2022-02-05T12:23:12.803" v="569" actId="20577"/>
          <ac:spMkLst>
            <pc:docMk/>
            <pc:sldMk cId="98376371" sldId="401"/>
            <ac:spMk id="2" creationId="{00000000-0000-0000-0000-000000000000}"/>
          </ac:spMkLst>
        </pc:spChg>
        <pc:spChg chg="mod">
          <ac:chgData name="우진" userId="9582adb9-1cfb-4bfc-ba4a-ef961b8e73d6" providerId="ADAL" clId="{C36CF860-9C52-4FE9-A71C-C7DF5BF88349}" dt="2022-02-05T12:49:21.958" v="596" actId="20577"/>
          <ac:spMkLst>
            <pc:docMk/>
            <pc:sldMk cId="98376371" sldId="401"/>
            <ac:spMk id="8" creationId="{05C75034-8643-440A-A62F-1F002C609528}"/>
          </ac:spMkLst>
        </pc:spChg>
        <pc:picChg chg="add mod">
          <ac:chgData name="우진" userId="9582adb9-1cfb-4bfc-ba4a-ef961b8e73d6" providerId="ADAL" clId="{C36CF860-9C52-4FE9-A71C-C7DF5BF88349}" dt="2022-02-05T12:59:53.960" v="751" actId="1076"/>
          <ac:picMkLst>
            <pc:docMk/>
            <pc:sldMk cId="98376371" sldId="401"/>
            <ac:picMk id="4" creationId="{E162F62B-E98F-4F47-8271-4E150AF9AE43}"/>
          </ac:picMkLst>
        </pc:picChg>
      </pc:sldChg>
      <pc:sldChg chg="addSp delSp modSp add mod">
        <pc:chgData name="우진" userId="9582adb9-1cfb-4bfc-ba4a-ef961b8e73d6" providerId="ADAL" clId="{C36CF860-9C52-4FE9-A71C-C7DF5BF88349}" dt="2022-02-05T13:03:03.269" v="779" actId="1076"/>
        <pc:sldMkLst>
          <pc:docMk/>
          <pc:sldMk cId="2372413110" sldId="401"/>
        </pc:sldMkLst>
        <pc:spChg chg="mod">
          <ac:chgData name="우진" userId="9582adb9-1cfb-4bfc-ba4a-ef961b8e73d6" providerId="ADAL" clId="{C36CF860-9C52-4FE9-A71C-C7DF5BF88349}" dt="2022-02-05T13:00:20.429" v="764"/>
          <ac:spMkLst>
            <pc:docMk/>
            <pc:sldMk cId="2372413110" sldId="401"/>
            <ac:spMk id="2" creationId="{00000000-0000-0000-0000-000000000000}"/>
          </ac:spMkLst>
        </pc:spChg>
        <pc:spChg chg="del">
          <ac:chgData name="우진" userId="9582adb9-1cfb-4bfc-ba4a-ef961b8e73d6" providerId="ADAL" clId="{C36CF860-9C52-4FE9-A71C-C7DF5BF88349}" dt="2022-02-05T13:00:22.388" v="765" actId="478"/>
          <ac:spMkLst>
            <pc:docMk/>
            <pc:sldMk cId="2372413110" sldId="401"/>
            <ac:spMk id="3" creationId="{7B63A9C2-7D08-4EB6-8827-594A6F8D991B}"/>
          </ac:spMkLst>
        </pc:spChg>
        <pc:spChg chg="mod">
          <ac:chgData name="우진" userId="9582adb9-1cfb-4bfc-ba4a-ef961b8e73d6" providerId="ADAL" clId="{C36CF860-9C52-4FE9-A71C-C7DF5BF88349}" dt="2022-02-05T13:02:10.021" v="774" actId="20577"/>
          <ac:spMkLst>
            <pc:docMk/>
            <pc:sldMk cId="2372413110" sldId="401"/>
            <ac:spMk id="8" creationId="{05C75034-8643-440A-A62F-1F002C609528}"/>
          </ac:spMkLst>
        </pc:spChg>
        <pc:picChg chg="add mod modCrop">
          <ac:chgData name="우진" userId="9582adb9-1cfb-4bfc-ba4a-ef961b8e73d6" providerId="ADAL" clId="{C36CF860-9C52-4FE9-A71C-C7DF5BF88349}" dt="2022-02-05T13:03:03.269" v="779" actId="1076"/>
          <ac:picMkLst>
            <pc:docMk/>
            <pc:sldMk cId="2372413110" sldId="401"/>
            <ac:picMk id="5" creationId="{97CEAB66-FEBE-44BB-A534-C71D36670293}"/>
          </ac:picMkLst>
        </pc:picChg>
      </pc:sldChg>
      <pc:sldChg chg="addSp delSp modSp add mod">
        <pc:chgData name="우진" userId="9582adb9-1cfb-4bfc-ba4a-ef961b8e73d6" providerId="ADAL" clId="{C36CF860-9C52-4FE9-A71C-C7DF5BF88349}" dt="2022-02-07T01:45:43.458" v="855" actId="1076"/>
        <pc:sldMkLst>
          <pc:docMk/>
          <pc:sldMk cId="49869396" sldId="402"/>
        </pc:sldMkLst>
        <pc:spChg chg="mod">
          <ac:chgData name="우진" userId="9582adb9-1cfb-4bfc-ba4a-ef961b8e73d6" providerId="ADAL" clId="{C36CF860-9C52-4FE9-A71C-C7DF5BF88349}" dt="2022-02-07T01:44:48.143" v="821"/>
          <ac:spMkLst>
            <pc:docMk/>
            <pc:sldMk cId="49869396" sldId="402"/>
            <ac:spMk id="2" creationId="{00000000-0000-0000-0000-000000000000}"/>
          </ac:spMkLst>
        </pc:spChg>
        <pc:spChg chg="del">
          <ac:chgData name="우진" userId="9582adb9-1cfb-4bfc-ba4a-ef961b8e73d6" providerId="ADAL" clId="{C36CF860-9C52-4FE9-A71C-C7DF5BF88349}" dt="2022-02-05T13:03:10.125" v="781" actId="478"/>
          <ac:spMkLst>
            <pc:docMk/>
            <pc:sldMk cId="49869396" sldId="402"/>
            <ac:spMk id="3" creationId="{7B63A9C2-7D08-4EB6-8827-594A6F8D991B}"/>
          </ac:spMkLst>
        </pc:spChg>
        <pc:spChg chg="mod">
          <ac:chgData name="우진" userId="9582adb9-1cfb-4bfc-ba4a-ef961b8e73d6" providerId="ADAL" clId="{C36CF860-9C52-4FE9-A71C-C7DF5BF88349}" dt="2022-02-07T01:45:26.402" v="854"/>
          <ac:spMkLst>
            <pc:docMk/>
            <pc:sldMk cId="49869396" sldId="402"/>
            <ac:spMk id="8" creationId="{05C75034-8643-440A-A62F-1F002C609528}"/>
          </ac:spMkLst>
        </pc:spChg>
        <pc:picChg chg="add mod">
          <ac:chgData name="우진" userId="9582adb9-1cfb-4bfc-ba4a-ef961b8e73d6" providerId="ADAL" clId="{C36CF860-9C52-4FE9-A71C-C7DF5BF88349}" dt="2022-02-07T01:45:43.458" v="855" actId="1076"/>
          <ac:picMkLst>
            <pc:docMk/>
            <pc:sldMk cId="49869396" sldId="402"/>
            <ac:picMk id="4" creationId="{F7945A2D-066F-4BA5-B293-AA0C6E1DA494}"/>
          </ac:picMkLst>
        </pc:picChg>
      </pc:sldChg>
      <pc:sldChg chg="add del">
        <pc:chgData name="우진" userId="9582adb9-1cfb-4bfc-ba4a-ef961b8e73d6" providerId="ADAL" clId="{C36CF860-9C52-4FE9-A71C-C7DF5BF88349}" dt="2022-02-07T02:08:38.533" v="1084" actId="47"/>
        <pc:sldMkLst>
          <pc:docMk/>
          <pc:sldMk cId="684333374" sldId="403"/>
        </pc:sldMkLst>
      </pc:sldChg>
      <pc:sldChg chg="add del">
        <pc:chgData name="우진" userId="9582adb9-1cfb-4bfc-ba4a-ef961b8e73d6" providerId="ADAL" clId="{C36CF860-9C52-4FE9-A71C-C7DF5BF88349}" dt="2022-02-07T02:08:50.729" v="1093" actId="47"/>
        <pc:sldMkLst>
          <pc:docMk/>
          <pc:sldMk cId="40481432" sldId="404"/>
        </pc:sldMkLst>
      </pc:sldChg>
      <pc:sldChg chg="add del">
        <pc:chgData name="우진" userId="9582adb9-1cfb-4bfc-ba4a-ef961b8e73d6" providerId="ADAL" clId="{C36CF860-9C52-4FE9-A71C-C7DF5BF88349}" dt="2022-02-07T02:09:22.066" v="1098" actId="47"/>
        <pc:sldMkLst>
          <pc:docMk/>
          <pc:sldMk cId="867572383" sldId="405"/>
        </pc:sldMkLst>
      </pc:sldChg>
      <pc:sldChg chg="modSp add mod ord">
        <pc:chgData name="우진" userId="9582adb9-1cfb-4bfc-ba4a-ef961b8e73d6" providerId="ADAL" clId="{C36CF860-9C52-4FE9-A71C-C7DF5BF88349}" dt="2022-02-07T01:58:02.628" v="1039" actId="14100"/>
        <pc:sldMkLst>
          <pc:docMk/>
          <pc:sldMk cId="1202470373" sldId="407"/>
        </pc:sldMkLst>
        <pc:spChg chg="mod">
          <ac:chgData name="우진" userId="9582adb9-1cfb-4bfc-ba4a-ef961b8e73d6" providerId="ADAL" clId="{C36CF860-9C52-4FE9-A71C-C7DF5BF88349}" dt="2022-02-07T01:57:50.843" v="1034" actId="6549"/>
          <ac:spMkLst>
            <pc:docMk/>
            <pc:sldMk cId="1202470373" sldId="407"/>
            <ac:spMk id="8" creationId="{05C75034-8643-440A-A62F-1F002C609528}"/>
          </ac:spMkLst>
        </pc:spChg>
        <pc:picChg chg="mod">
          <ac:chgData name="우진" userId="9582adb9-1cfb-4bfc-ba4a-ef961b8e73d6" providerId="ADAL" clId="{C36CF860-9C52-4FE9-A71C-C7DF5BF88349}" dt="2022-02-07T01:57:57.492" v="1036" actId="14100"/>
          <ac:picMkLst>
            <pc:docMk/>
            <pc:sldMk cId="1202470373" sldId="407"/>
            <ac:picMk id="5" creationId="{287B8DA8-65B0-4678-8CF0-0CD68E4F8938}"/>
          </ac:picMkLst>
        </pc:picChg>
        <pc:picChg chg="mod">
          <ac:chgData name="우진" userId="9582adb9-1cfb-4bfc-ba4a-ef961b8e73d6" providerId="ADAL" clId="{C36CF860-9C52-4FE9-A71C-C7DF5BF88349}" dt="2022-02-07T01:58:02.628" v="1039" actId="14100"/>
          <ac:picMkLst>
            <pc:docMk/>
            <pc:sldMk cId="1202470373" sldId="407"/>
            <ac:picMk id="9" creationId="{B782947C-C4A5-4EC4-B4D2-D43B0BDAB140}"/>
          </ac:picMkLst>
        </pc:picChg>
      </pc:sldChg>
      <pc:sldChg chg="add ord">
        <pc:chgData name="우진" userId="9582adb9-1cfb-4bfc-ba4a-ef961b8e73d6" providerId="ADAL" clId="{C36CF860-9C52-4FE9-A71C-C7DF5BF88349}" dt="2022-02-07T01:49:24.058" v="859"/>
        <pc:sldMkLst>
          <pc:docMk/>
          <pc:sldMk cId="1014096893" sldId="408"/>
        </pc:sldMkLst>
      </pc:sldChg>
      <pc:sldChg chg="add">
        <pc:chgData name="우진" userId="9582adb9-1cfb-4bfc-ba4a-ef961b8e73d6" providerId="ADAL" clId="{C36CF860-9C52-4FE9-A71C-C7DF5BF88349}" dt="2022-02-07T01:40:39.525" v="818"/>
        <pc:sldMkLst>
          <pc:docMk/>
          <pc:sldMk cId="1526061399" sldId="409"/>
        </pc:sldMkLst>
      </pc:sldChg>
      <pc:sldChg chg="add del">
        <pc:chgData name="우진" userId="9582adb9-1cfb-4bfc-ba4a-ef961b8e73d6" providerId="ADAL" clId="{C36CF860-9C52-4FE9-A71C-C7DF5BF88349}" dt="2022-02-07T02:09:14.959" v="1094" actId="47"/>
        <pc:sldMkLst>
          <pc:docMk/>
          <pc:sldMk cId="251688564" sldId="410"/>
        </pc:sldMkLst>
      </pc:sldChg>
      <pc:sldChg chg="add del">
        <pc:chgData name="우진" userId="9582adb9-1cfb-4bfc-ba4a-ef961b8e73d6" providerId="ADAL" clId="{C36CF860-9C52-4FE9-A71C-C7DF5BF88349}" dt="2022-02-07T02:09:15.616" v="1095" actId="47"/>
        <pc:sldMkLst>
          <pc:docMk/>
          <pc:sldMk cId="1660495514" sldId="411"/>
        </pc:sldMkLst>
      </pc:sldChg>
      <pc:sldChg chg="add del">
        <pc:chgData name="우진" userId="9582adb9-1cfb-4bfc-ba4a-ef961b8e73d6" providerId="ADAL" clId="{C36CF860-9C52-4FE9-A71C-C7DF5BF88349}" dt="2022-02-07T02:09:20.498" v="1096" actId="47"/>
        <pc:sldMkLst>
          <pc:docMk/>
          <pc:sldMk cId="1860697012" sldId="412"/>
        </pc:sldMkLst>
      </pc:sldChg>
      <pc:sldChg chg="addSp modSp add del mod">
        <pc:chgData name="우진" userId="9582adb9-1cfb-4bfc-ba4a-ef961b8e73d6" providerId="ADAL" clId="{C36CF860-9C52-4FE9-A71C-C7DF5BF88349}" dt="2022-02-07T02:09:20.981" v="1097" actId="47"/>
        <pc:sldMkLst>
          <pc:docMk/>
          <pc:sldMk cId="741741370" sldId="413"/>
        </pc:sldMkLst>
        <pc:spChg chg="add mod">
          <ac:chgData name="우진" userId="9582adb9-1cfb-4bfc-ba4a-ef961b8e73d6" providerId="ADAL" clId="{C36CF860-9C52-4FE9-A71C-C7DF5BF88349}" dt="2022-02-07T01:49:53.232" v="865" actId="14100"/>
          <ac:spMkLst>
            <pc:docMk/>
            <pc:sldMk cId="741741370" sldId="413"/>
            <ac:spMk id="11" creationId="{6ADE5D7E-C2F1-4047-9B08-B4C3083778FF}"/>
          </ac:spMkLst>
        </pc:spChg>
        <pc:spChg chg="add mod">
          <ac:chgData name="우진" userId="9582adb9-1cfb-4bfc-ba4a-ef961b8e73d6" providerId="ADAL" clId="{C36CF860-9C52-4FE9-A71C-C7DF5BF88349}" dt="2022-02-07T01:50:10.447" v="881" actId="1076"/>
          <ac:spMkLst>
            <pc:docMk/>
            <pc:sldMk cId="741741370" sldId="413"/>
            <ac:spMk id="12" creationId="{1EDAD15C-ABF2-4FCB-9BB9-4AE200791E8A}"/>
          </ac:spMkLst>
        </pc:spChg>
      </pc:sldChg>
      <pc:sldChg chg="add del">
        <pc:chgData name="우진" userId="9582adb9-1cfb-4bfc-ba4a-ef961b8e73d6" providerId="ADAL" clId="{C36CF860-9C52-4FE9-A71C-C7DF5BF88349}" dt="2022-02-07T01:49:25.913" v="860" actId="47"/>
        <pc:sldMkLst>
          <pc:docMk/>
          <pc:sldMk cId="3850859083" sldId="414"/>
        </pc:sldMkLst>
      </pc:sldChg>
      <pc:sldChg chg="add del">
        <pc:chgData name="우진" userId="9582adb9-1cfb-4bfc-ba4a-ef961b8e73d6" providerId="ADAL" clId="{C36CF860-9C52-4FE9-A71C-C7DF5BF88349}" dt="2022-02-07T02:09:29.016" v="1099" actId="47"/>
        <pc:sldMkLst>
          <pc:docMk/>
          <pc:sldMk cId="1668528850" sldId="415"/>
        </pc:sldMkLst>
      </pc:sldChg>
    </pc:docChg>
  </pc:docChgLst>
  <pc:docChgLst>
    <pc:chgData name="최 우진" userId="a201aaae22e8acaa" providerId="LiveId" clId="{B216938A-4F16-4F1F-B6FF-9C8CFB2E8F65}"/>
    <pc:docChg chg="undo custSel modSld">
      <pc:chgData name="최 우진" userId="a201aaae22e8acaa" providerId="LiveId" clId="{B216938A-4F16-4F1F-B6FF-9C8CFB2E8F65}" dt="2021-10-27T01:21:25.328" v="282" actId="403"/>
      <pc:docMkLst>
        <pc:docMk/>
      </pc:docMkLst>
      <pc:sldChg chg="modNotesTx">
        <pc:chgData name="최 우진" userId="a201aaae22e8acaa" providerId="LiveId" clId="{B216938A-4F16-4F1F-B6FF-9C8CFB2E8F65}" dt="2021-10-27T01:15:44.399" v="46" actId="20577"/>
        <pc:sldMkLst>
          <pc:docMk/>
          <pc:sldMk cId="3789448827" sldId="387"/>
        </pc:sldMkLst>
      </pc:sldChg>
      <pc:sldChg chg="modNotesTx">
        <pc:chgData name="최 우진" userId="a201aaae22e8acaa" providerId="LiveId" clId="{B216938A-4F16-4F1F-B6FF-9C8CFB2E8F65}" dt="2021-10-27T01:21:25.328" v="282" actId="403"/>
        <pc:sldMkLst>
          <pc:docMk/>
          <pc:sldMk cId="3034155720" sldId="388"/>
        </pc:sldMkLst>
      </pc:sldChg>
      <pc:sldChg chg="modSp mod">
        <pc:chgData name="최 우진" userId="a201aaae22e8acaa" providerId="LiveId" clId="{B216938A-4F16-4F1F-B6FF-9C8CFB2E8F65}" dt="2021-10-27T01:21:24.887" v="281" actId="1036"/>
        <pc:sldMkLst>
          <pc:docMk/>
          <pc:sldMk cId="3021422827" sldId="414"/>
        </pc:sldMkLst>
        <pc:picChg chg="mod">
          <ac:chgData name="최 우진" userId="a201aaae22e8acaa" providerId="LiveId" clId="{B216938A-4F16-4F1F-B6FF-9C8CFB2E8F65}" dt="2021-10-27T01:21:24.887" v="281" actId="1036"/>
          <ac:picMkLst>
            <pc:docMk/>
            <pc:sldMk cId="3021422827" sldId="414"/>
            <ac:picMk id="6" creationId="{4C1A26BB-A2D9-41F0-9B12-03B6BCE51F2D}"/>
          </ac:picMkLst>
        </pc:picChg>
      </pc:sldChg>
    </pc:docChg>
  </pc:docChgLst>
  <pc:docChgLst>
    <pc:chgData name="우진" userId="9582adb9-1cfb-4bfc-ba4a-ef961b8e73d6" providerId="ADAL" clId="{4EDD02D0-16E2-4837-8F62-7BFAD4BC86C8}"/>
    <pc:docChg chg="undo custSel addSld delSld modSld modMainMaster delSection">
      <pc:chgData name="우진" userId="9582adb9-1cfb-4bfc-ba4a-ef961b8e73d6" providerId="ADAL" clId="{4EDD02D0-16E2-4837-8F62-7BFAD4BC86C8}" dt="2022-01-24T16:35:35.806" v="3138" actId="20577"/>
      <pc:docMkLst>
        <pc:docMk/>
      </pc:docMkLst>
      <pc:sldChg chg="modSp mod">
        <pc:chgData name="우진" userId="9582adb9-1cfb-4bfc-ba4a-ef961b8e73d6" providerId="ADAL" clId="{4EDD02D0-16E2-4837-8F62-7BFAD4BC86C8}" dt="2022-01-23T14:45:01.627" v="90" actId="20577"/>
        <pc:sldMkLst>
          <pc:docMk/>
          <pc:sldMk cId="0" sldId="257"/>
        </pc:sldMkLst>
        <pc:spChg chg="mod">
          <ac:chgData name="우진" userId="9582adb9-1cfb-4bfc-ba4a-ef961b8e73d6" providerId="ADAL" clId="{4EDD02D0-16E2-4837-8F62-7BFAD4BC86C8}" dt="2022-01-23T14:45:01.627" v="90" actId="20577"/>
          <ac:spMkLst>
            <pc:docMk/>
            <pc:sldMk cId="0" sldId="257"/>
            <ac:spMk id="6147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3T14:42:00.513" v="5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Sp mod">
        <pc:chgData name="우진" userId="9582adb9-1cfb-4bfc-ba4a-ef961b8e73d6" providerId="ADAL" clId="{4EDD02D0-16E2-4837-8F62-7BFAD4BC86C8}" dt="2022-01-23T14:45:44.391" v="93"/>
        <pc:sldMkLst>
          <pc:docMk/>
          <pc:sldMk cId="496522495" sldId="280"/>
        </pc:sldMkLst>
        <pc:spChg chg="mod">
          <ac:chgData name="우진" userId="9582adb9-1cfb-4bfc-ba4a-ef961b8e73d6" providerId="ADAL" clId="{4EDD02D0-16E2-4837-8F62-7BFAD4BC86C8}" dt="2022-01-23T14:45:44.391" v="93"/>
          <ac:spMkLst>
            <pc:docMk/>
            <pc:sldMk cId="496522495" sldId="280"/>
            <ac:spMk id="6" creationId="{00000000-0000-0000-0000-000000000000}"/>
          </ac:spMkLst>
        </pc:sp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884915145" sldId="349"/>
        </pc:sldMkLst>
      </pc:sldChg>
      <pc:sldChg chg="addSp modSp mod">
        <pc:chgData name="우진" userId="9582adb9-1cfb-4bfc-ba4a-ef961b8e73d6" providerId="ADAL" clId="{4EDD02D0-16E2-4837-8F62-7BFAD4BC86C8}" dt="2022-01-24T05:23:27.681" v="1079" actId="1076"/>
        <pc:sldMkLst>
          <pc:docMk/>
          <pc:sldMk cId="660916788" sldId="350"/>
        </pc:sldMkLst>
        <pc:spChg chg="mod">
          <ac:chgData name="우진" userId="9582adb9-1cfb-4bfc-ba4a-ef961b8e73d6" providerId="ADAL" clId="{4EDD02D0-16E2-4837-8F62-7BFAD4BC86C8}" dt="2022-01-24T05:17:54.717" v="804" actId="20577"/>
          <ac:spMkLst>
            <pc:docMk/>
            <pc:sldMk cId="660916788" sldId="350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05:23:18.284" v="1076" actId="20577"/>
          <ac:spMkLst>
            <pc:docMk/>
            <pc:sldMk cId="660916788" sldId="350"/>
            <ac:spMk id="8" creationId="{05C75034-8643-440A-A62F-1F002C609528}"/>
          </ac:spMkLst>
        </pc:spChg>
        <pc:picChg chg="add mod">
          <ac:chgData name="우진" userId="9582adb9-1cfb-4bfc-ba4a-ef961b8e73d6" providerId="ADAL" clId="{4EDD02D0-16E2-4837-8F62-7BFAD4BC86C8}" dt="2022-01-24T05:23:27.681" v="1079" actId="1076"/>
          <ac:picMkLst>
            <pc:docMk/>
            <pc:sldMk cId="660916788" sldId="350"/>
            <ac:picMk id="4" creationId="{DBC84FEE-D0F6-4A08-848F-B019D972DAC1}"/>
          </ac:picMkLst>
        </pc:picChg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865469577" sldId="364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977825474" sldId="366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288782531" sldId="367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940281285" sldId="368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542168297" sldId="369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779520926" sldId="370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093650985" sldId="371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315318474" sldId="372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4198891303" sldId="373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16801691" sldId="374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530341251" sldId="375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1991869254" sldId="377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640767177" sldId="378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979013761" sldId="379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4282792923" sldId="380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418895818" sldId="381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467789461" sldId="382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796382080" sldId="383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493672055" sldId="384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062955460" sldId="385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2729164047" sldId="386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789448827" sldId="387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3034155720" sldId="388"/>
        </pc:sldMkLst>
      </pc:sldChg>
      <pc:sldChg chg="del">
        <pc:chgData name="우진" userId="9582adb9-1cfb-4bfc-ba4a-ef961b8e73d6" providerId="ADAL" clId="{4EDD02D0-16E2-4837-8F62-7BFAD4BC86C8}" dt="2022-01-23T14:45:55.599" v="94" actId="47"/>
        <pc:sldMkLst>
          <pc:docMk/>
          <pc:sldMk cId="1646965808" sldId="389"/>
        </pc:sldMkLst>
      </pc:sldChg>
      <pc:sldChg chg="addSp modSp mod">
        <pc:chgData name="우진" userId="9582adb9-1cfb-4bfc-ba4a-ef961b8e73d6" providerId="ADAL" clId="{4EDD02D0-16E2-4837-8F62-7BFAD4BC86C8}" dt="2022-01-23T15:01:18.361" v="784" actId="20577"/>
        <pc:sldMkLst>
          <pc:docMk/>
          <pc:sldMk cId="4180854631" sldId="390"/>
        </pc:sldMkLst>
        <pc:spChg chg="mod">
          <ac:chgData name="우진" userId="9582adb9-1cfb-4bfc-ba4a-ef961b8e73d6" providerId="ADAL" clId="{4EDD02D0-16E2-4837-8F62-7BFAD4BC86C8}" dt="2022-01-23T14:46:55.470" v="120" actId="20577"/>
          <ac:spMkLst>
            <pc:docMk/>
            <pc:sldMk cId="4180854631" sldId="390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3T15:01:18.361" v="784" actId="20577"/>
          <ac:spMkLst>
            <pc:docMk/>
            <pc:sldMk cId="4180854631" sldId="390"/>
            <ac:spMk id="8" creationId="{05C75034-8643-440A-A62F-1F002C609528}"/>
          </ac:spMkLst>
        </pc:spChg>
        <pc:picChg chg="add mod">
          <ac:chgData name="우진" userId="9582adb9-1cfb-4bfc-ba4a-ef961b8e73d6" providerId="ADAL" clId="{4EDD02D0-16E2-4837-8F62-7BFAD4BC86C8}" dt="2022-01-23T14:58:08.574" v="136" actId="1076"/>
          <ac:picMkLst>
            <pc:docMk/>
            <pc:sldMk cId="4180854631" sldId="390"/>
            <ac:picMk id="4" creationId="{1DEC1CB5-2932-4F1D-B2CF-81DFFF80F647}"/>
          </ac:picMkLst>
        </pc:picChg>
      </pc:sldChg>
      <pc:sldChg chg="addSp delSp modSp add mod">
        <pc:chgData name="우진" userId="9582adb9-1cfb-4bfc-ba4a-ef961b8e73d6" providerId="ADAL" clId="{4EDD02D0-16E2-4837-8F62-7BFAD4BC86C8}" dt="2022-01-24T06:54:45.195" v="1644" actId="6549"/>
        <pc:sldMkLst>
          <pc:docMk/>
          <pc:sldMk cId="1505419730" sldId="391"/>
        </pc:sldMkLst>
        <pc:spChg chg="mod">
          <ac:chgData name="우진" userId="9582adb9-1cfb-4bfc-ba4a-ef961b8e73d6" providerId="ADAL" clId="{4EDD02D0-16E2-4837-8F62-7BFAD4BC86C8}" dt="2022-01-24T05:56:11.079" v="1109" actId="20577"/>
          <ac:spMkLst>
            <pc:docMk/>
            <pc:sldMk cId="1505419730" sldId="391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06:54:45.195" v="1644" actId="6549"/>
          <ac:spMkLst>
            <pc:docMk/>
            <pc:sldMk cId="1505419730" sldId="391"/>
            <ac:spMk id="8" creationId="{05C75034-8643-440A-A62F-1F002C609528}"/>
          </ac:spMkLst>
        </pc:spChg>
        <pc:picChg chg="del">
          <ac:chgData name="우진" userId="9582adb9-1cfb-4bfc-ba4a-ef961b8e73d6" providerId="ADAL" clId="{4EDD02D0-16E2-4837-8F62-7BFAD4BC86C8}" dt="2022-01-24T05:55:58.313" v="1081" actId="478"/>
          <ac:picMkLst>
            <pc:docMk/>
            <pc:sldMk cId="1505419730" sldId="391"/>
            <ac:picMk id="4" creationId="{DBC84FEE-D0F6-4A08-848F-B019D972DAC1}"/>
          </ac:picMkLst>
        </pc:picChg>
        <pc:picChg chg="add del mod">
          <ac:chgData name="우진" userId="9582adb9-1cfb-4bfc-ba4a-ef961b8e73d6" providerId="ADAL" clId="{4EDD02D0-16E2-4837-8F62-7BFAD4BC86C8}" dt="2022-01-24T06:12:19.714" v="1543" actId="478"/>
          <ac:picMkLst>
            <pc:docMk/>
            <pc:sldMk cId="1505419730" sldId="391"/>
            <ac:picMk id="5" creationId="{8637097E-C47F-4E08-834B-F7D14FD6E2B0}"/>
          </ac:picMkLst>
        </pc:picChg>
        <pc:picChg chg="add mod">
          <ac:chgData name="우진" userId="9582adb9-1cfb-4bfc-ba4a-ef961b8e73d6" providerId="ADAL" clId="{4EDD02D0-16E2-4837-8F62-7BFAD4BC86C8}" dt="2022-01-24T06:54:40.885" v="1643" actId="208"/>
          <ac:picMkLst>
            <pc:docMk/>
            <pc:sldMk cId="1505419730" sldId="391"/>
            <ac:picMk id="7" creationId="{623A0938-35D0-47BD-A403-4C022DCD3C65}"/>
          </ac:picMkLst>
        </pc:pic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833516271" sldId="391"/>
        </pc:sldMkLst>
      </pc:sldChg>
      <pc:sldChg chg="add del">
        <pc:chgData name="우진" userId="9582adb9-1cfb-4bfc-ba4a-ef961b8e73d6" providerId="ADAL" clId="{4EDD02D0-16E2-4837-8F62-7BFAD4BC86C8}" dt="2022-01-24T05:57:34.870" v="1112" actId="47"/>
        <pc:sldMkLst>
          <pc:docMk/>
          <pc:sldMk cId="1123048117" sldId="392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809000910" sldId="392"/>
        </pc:sldMkLst>
      </pc:sldChg>
      <pc:sldChg chg="addSp delSp modSp add mod">
        <pc:chgData name="우진" userId="9582adb9-1cfb-4bfc-ba4a-ef961b8e73d6" providerId="ADAL" clId="{4EDD02D0-16E2-4837-8F62-7BFAD4BC86C8}" dt="2022-01-24T07:43:51.205" v="1745" actId="1076"/>
        <pc:sldMkLst>
          <pc:docMk/>
          <pc:sldMk cId="39780517" sldId="393"/>
        </pc:sldMkLst>
        <pc:spChg chg="mod">
          <ac:chgData name="우진" userId="9582adb9-1cfb-4bfc-ba4a-ef961b8e73d6" providerId="ADAL" clId="{4EDD02D0-16E2-4837-8F62-7BFAD4BC86C8}" dt="2022-01-24T06:53:59.933" v="1574" actId="20577"/>
          <ac:spMkLst>
            <pc:docMk/>
            <pc:sldMk cId="39780517" sldId="393"/>
            <ac:spMk id="2" creationId="{00000000-0000-0000-0000-000000000000}"/>
          </ac:spMkLst>
        </pc:spChg>
        <pc:spChg chg="add del mod">
          <ac:chgData name="우진" userId="9582adb9-1cfb-4bfc-ba4a-ef961b8e73d6" providerId="ADAL" clId="{4EDD02D0-16E2-4837-8F62-7BFAD4BC86C8}" dt="2022-01-24T07:43:44.459" v="1742"/>
          <ac:spMkLst>
            <pc:docMk/>
            <pc:sldMk cId="39780517" sldId="393"/>
            <ac:spMk id="8" creationId="{05C75034-8643-440A-A62F-1F002C609528}"/>
          </ac:spMkLst>
        </pc:spChg>
        <pc:picChg chg="add del mod ord">
          <ac:chgData name="우진" userId="9582adb9-1cfb-4bfc-ba4a-ef961b8e73d6" providerId="ADAL" clId="{4EDD02D0-16E2-4837-8F62-7BFAD4BC86C8}" dt="2022-01-24T06:59:32.217" v="1654" actId="22"/>
          <ac:picMkLst>
            <pc:docMk/>
            <pc:sldMk cId="39780517" sldId="393"/>
            <ac:picMk id="4" creationId="{B6EBF16F-3414-4297-9CD6-1A960C52D26D}"/>
          </ac:picMkLst>
        </pc:picChg>
        <pc:picChg chg="add del mod">
          <ac:chgData name="우진" userId="9582adb9-1cfb-4bfc-ba4a-ef961b8e73d6" providerId="ADAL" clId="{4EDD02D0-16E2-4837-8F62-7BFAD4BC86C8}" dt="2022-01-24T07:39:47.376" v="1698" actId="478"/>
          <ac:picMkLst>
            <pc:docMk/>
            <pc:sldMk cId="39780517" sldId="393"/>
            <ac:picMk id="6" creationId="{6D533C43-B6F3-4D71-9040-17933672D913}"/>
          </ac:picMkLst>
        </pc:picChg>
        <pc:picChg chg="add mod">
          <ac:chgData name="우진" userId="9582adb9-1cfb-4bfc-ba4a-ef961b8e73d6" providerId="ADAL" clId="{4EDD02D0-16E2-4837-8F62-7BFAD4BC86C8}" dt="2022-01-24T07:43:51.205" v="1745" actId="1076"/>
          <ac:picMkLst>
            <pc:docMk/>
            <pc:sldMk cId="39780517" sldId="393"/>
            <ac:picMk id="9" creationId="{07383CEE-06BF-4984-A324-1D914B8AB350}"/>
          </ac:picMkLst>
        </pc:pic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477020924" sldId="393"/>
        </pc:sldMkLst>
      </pc:sldChg>
      <pc:sldChg chg="addSp modSp add mod">
        <pc:chgData name="우진" userId="9582adb9-1cfb-4bfc-ba4a-ef961b8e73d6" providerId="ADAL" clId="{4EDD02D0-16E2-4837-8F62-7BFAD4BC86C8}" dt="2022-01-24T09:04:34.643" v="2245" actId="1076"/>
        <pc:sldMkLst>
          <pc:docMk/>
          <pc:sldMk cId="171397422" sldId="394"/>
        </pc:sldMkLst>
        <pc:spChg chg="mod">
          <ac:chgData name="우진" userId="9582adb9-1cfb-4bfc-ba4a-ef961b8e73d6" providerId="ADAL" clId="{4EDD02D0-16E2-4837-8F62-7BFAD4BC86C8}" dt="2022-01-24T09:00:12.657" v="2038" actId="20577"/>
          <ac:spMkLst>
            <pc:docMk/>
            <pc:sldMk cId="171397422" sldId="394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09:03:59.533" v="2240" actId="20577"/>
          <ac:spMkLst>
            <pc:docMk/>
            <pc:sldMk cId="171397422" sldId="394"/>
            <ac:spMk id="8" creationId="{05C75034-8643-440A-A62F-1F002C609528}"/>
          </ac:spMkLst>
        </pc:spChg>
        <pc:picChg chg="add mod">
          <ac:chgData name="우진" userId="9582adb9-1cfb-4bfc-ba4a-ef961b8e73d6" providerId="ADAL" clId="{4EDD02D0-16E2-4837-8F62-7BFAD4BC86C8}" dt="2022-01-24T09:04:34.643" v="2245" actId="1076"/>
          <ac:picMkLst>
            <pc:docMk/>
            <pc:sldMk cId="171397422" sldId="394"/>
            <ac:picMk id="4" creationId="{09BC7D77-9B6E-4AA7-85F7-BBA985C1D35E}"/>
          </ac:picMkLst>
        </pc:picChg>
      </pc:sldChg>
      <pc:sldChg chg="addSp delSp modSp add mod">
        <pc:chgData name="우진" userId="9582adb9-1cfb-4bfc-ba4a-ef961b8e73d6" providerId="ADAL" clId="{4EDD02D0-16E2-4837-8F62-7BFAD4BC86C8}" dt="2022-01-24T07:45:14.631" v="1783" actId="1076"/>
        <pc:sldMkLst>
          <pc:docMk/>
          <pc:sldMk cId="1509572378" sldId="395"/>
        </pc:sldMkLst>
        <pc:spChg chg="mod">
          <ac:chgData name="우진" userId="9582adb9-1cfb-4bfc-ba4a-ef961b8e73d6" providerId="ADAL" clId="{4EDD02D0-16E2-4837-8F62-7BFAD4BC86C8}" dt="2022-01-24T07:44:41.478" v="1778"/>
          <ac:spMkLst>
            <pc:docMk/>
            <pc:sldMk cId="1509572378" sldId="395"/>
            <ac:spMk id="8" creationId="{05C75034-8643-440A-A62F-1F002C609528}"/>
          </ac:spMkLst>
        </pc:spChg>
        <pc:picChg chg="add mod">
          <ac:chgData name="우진" userId="9582adb9-1cfb-4bfc-ba4a-ef961b8e73d6" providerId="ADAL" clId="{4EDD02D0-16E2-4837-8F62-7BFAD4BC86C8}" dt="2022-01-24T07:45:14.631" v="1783" actId="1076"/>
          <ac:picMkLst>
            <pc:docMk/>
            <pc:sldMk cId="1509572378" sldId="395"/>
            <ac:picMk id="4" creationId="{E39746A2-AB6D-485A-886A-6A0D2325DB14}"/>
          </ac:picMkLst>
        </pc:picChg>
        <pc:picChg chg="del">
          <ac:chgData name="우진" userId="9582adb9-1cfb-4bfc-ba4a-ef961b8e73d6" providerId="ADAL" clId="{4EDD02D0-16E2-4837-8F62-7BFAD4BC86C8}" dt="2022-01-24T07:44:17.949" v="1747" actId="478"/>
          <ac:picMkLst>
            <pc:docMk/>
            <pc:sldMk cId="1509572378" sldId="395"/>
            <ac:picMk id="9" creationId="{07383CEE-06BF-4984-A324-1D914B8AB350}"/>
          </ac:picMkLst>
        </pc:pic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922870768" sldId="395"/>
        </pc:sldMkLst>
      </pc:sldChg>
      <pc:sldChg chg="addSp delSp modSp add mod">
        <pc:chgData name="우진" userId="9582adb9-1cfb-4bfc-ba4a-ef961b8e73d6" providerId="ADAL" clId="{4EDD02D0-16E2-4837-8F62-7BFAD4BC86C8}" dt="2022-01-24T08:15:11.763" v="1966" actId="1076"/>
        <pc:sldMkLst>
          <pc:docMk/>
          <pc:sldMk cId="2796672194" sldId="396"/>
        </pc:sldMkLst>
        <pc:spChg chg="mod">
          <ac:chgData name="우진" userId="9582adb9-1cfb-4bfc-ba4a-ef961b8e73d6" providerId="ADAL" clId="{4EDD02D0-16E2-4837-8F62-7BFAD4BC86C8}" dt="2022-01-24T08:07:40.520" v="1801" actId="20577"/>
          <ac:spMkLst>
            <pc:docMk/>
            <pc:sldMk cId="2796672194" sldId="396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08:12:40.990" v="1959" actId="20577"/>
          <ac:spMkLst>
            <pc:docMk/>
            <pc:sldMk cId="2796672194" sldId="396"/>
            <ac:spMk id="8" creationId="{05C75034-8643-440A-A62F-1F002C609528}"/>
          </ac:spMkLst>
        </pc:spChg>
        <pc:picChg chg="del">
          <ac:chgData name="우진" userId="9582adb9-1cfb-4bfc-ba4a-ef961b8e73d6" providerId="ADAL" clId="{4EDD02D0-16E2-4837-8F62-7BFAD4BC86C8}" dt="2022-01-24T08:07:27.270" v="1785" actId="478"/>
          <ac:picMkLst>
            <pc:docMk/>
            <pc:sldMk cId="2796672194" sldId="396"/>
            <ac:picMk id="4" creationId="{E39746A2-AB6D-485A-886A-6A0D2325DB14}"/>
          </ac:picMkLst>
        </pc:picChg>
        <pc:picChg chg="add mod">
          <ac:chgData name="우진" userId="9582adb9-1cfb-4bfc-ba4a-ef961b8e73d6" providerId="ADAL" clId="{4EDD02D0-16E2-4837-8F62-7BFAD4BC86C8}" dt="2022-01-24T08:15:11.763" v="1966" actId="1076"/>
          <ac:picMkLst>
            <pc:docMk/>
            <pc:sldMk cId="2796672194" sldId="396"/>
            <ac:picMk id="5" creationId="{BFBA50AD-BB32-4026-9E9E-FB2BEA206A18}"/>
          </ac:picMkLst>
        </pc:picChg>
        <pc:picChg chg="add del">
          <ac:chgData name="우진" userId="9582adb9-1cfb-4bfc-ba4a-ef961b8e73d6" providerId="ADAL" clId="{4EDD02D0-16E2-4837-8F62-7BFAD4BC86C8}" dt="2022-01-24T08:15:07.097" v="1964" actId="22"/>
          <ac:picMkLst>
            <pc:docMk/>
            <pc:sldMk cId="2796672194" sldId="396"/>
            <ac:picMk id="7" creationId="{E2488AE5-1577-4E59-89E0-0109D412441C}"/>
          </ac:picMkLst>
        </pc:picChg>
      </pc:sldChg>
      <pc:sldChg chg="addSp modSp add mod">
        <pc:chgData name="우진" userId="9582adb9-1cfb-4bfc-ba4a-ef961b8e73d6" providerId="ADAL" clId="{4EDD02D0-16E2-4837-8F62-7BFAD4BC86C8}" dt="2022-01-24T09:20:35.800" v="2287"/>
        <pc:sldMkLst>
          <pc:docMk/>
          <pc:sldMk cId="666682485" sldId="397"/>
        </pc:sldMkLst>
        <pc:spChg chg="mod">
          <ac:chgData name="우진" userId="9582adb9-1cfb-4bfc-ba4a-ef961b8e73d6" providerId="ADAL" clId="{4EDD02D0-16E2-4837-8F62-7BFAD4BC86C8}" dt="2022-01-24T09:20:35.800" v="2287"/>
          <ac:spMkLst>
            <pc:docMk/>
            <pc:sldMk cId="666682485" sldId="397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09:19:49.261" v="2276" actId="20577"/>
          <ac:spMkLst>
            <pc:docMk/>
            <pc:sldMk cId="666682485" sldId="397"/>
            <ac:spMk id="8" creationId="{05C75034-8643-440A-A62F-1F002C609528}"/>
          </ac:spMkLst>
        </pc:spChg>
        <pc:picChg chg="add mod">
          <ac:chgData name="우진" userId="9582adb9-1cfb-4bfc-ba4a-ef961b8e73d6" providerId="ADAL" clId="{4EDD02D0-16E2-4837-8F62-7BFAD4BC86C8}" dt="2022-01-24T09:20:25.555" v="2285" actId="1076"/>
          <ac:picMkLst>
            <pc:docMk/>
            <pc:sldMk cId="666682485" sldId="397"/>
            <ac:picMk id="4" creationId="{F8B7B970-B59A-4EB5-9CB7-B226821D757B}"/>
          </ac:picMkLst>
        </pc:picChg>
        <pc:picChg chg="add mod">
          <ac:chgData name="우진" userId="9582adb9-1cfb-4bfc-ba4a-ef961b8e73d6" providerId="ADAL" clId="{4EDD02D0-16E2-4837-8F62-7BFAD4BC86C8}" dt="2022-01-24T09:20:27.852" v="2286" actId="1076"/>
          <ac:picMkLst>
            <pc:docMk/>
            <pc:sldMk cId="666682485" sldId="397"/>
            <ac:picMk id="6" creationId="{CD108346-B9EF-4818-A25A-5B52F3B73C7D}"/>
          </ac:picMkLst>
        </pc:pic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1170009315" sldId="397"/>
        </pc:sldMkLst>
      </pc:sldChg>
      <pc:sldChg chg="addSp delSp modSp add mod">
        <pc:chgData name="우진" userId="9582adb9-1cfb-4bfc-ba4a-ef961b8e73d6" providerId="ADAL" clId="{4EDD02D0-16E2-4837-8F62-7BFAD4BC86C8}" dt="2022-01-24T16:33:35.335" v="3133"/>
        <pc:sldMkLst>
          <pc:docMk/>
          <pc:sldMk cId="523398305" sldId="398"/>
        </pc:sldMkLst>
        <pc:spChg chg="mod">
          <ac:chgData name="우진" userId="9582adb9-1cfb-4bfc-ba4a-ef961b8e73d6" providerId="ADAL" clId="{4EDD02D0-16E2-4837-8F62-7BFAD4BC86C8}" dt="2022-01-24T10:44:14.211" v="2342" actId="14100"/>
          <ac:spMkLst>
            <pc:docMk/>
            <pc:sldMk cId="523398305" sldId="398"/>
            <ac:spMk id="2" creationId="{00000000-0000-0000-0000-000000000000}"/>
          </ac:spMkLst>
        </pc:spChg>
        <pc:spChg chg="mod">
          <ac:chgData name="우진" userId="9582adb9-1cfb-4bfc-ba4a-ef961b8e73d6" providerId="ADAL" clId="{4EDD02D0-16E2-4837-8F62-7BFAD4BC86C8}" dt="2022-01-24T16:33:35.335" v="3133"/>
          <ac:spMkLst>
            <pc:docMk/>
            <pc:sldMk cId="523398305" sldId="398"/>
            <ac:spMk id="8" creationId="{05C75034-8643-440A-A62F-1F002C609528}"/>
          </ac:spMkLst>
        </pc:spChg>
        <pc:spChg chg="add mod">
          <ac:chgData name="우진" userId="9582adb9-1cfb-4bfc-ba4a-ef961b8e73d6" providerId="ADAL" clId="{4EDD02D0-16E2-4837-8F62-7BFAD4BC86C8}" dt="2022-01-24T16:10:51.517" v="3058" actId="164"/>
          <ac:spMkLst>
            <pc:docMk/>
            <pc:sldMk cId="523398305" sldId="398"/>
            <ac:spMk id="10" creationId="{53452E2D-7F50-43C7-B95E-532E064743E9}"/>
          </ac:spMkLst>
        </pc:spChg>
        <pc:spChg chg="add mod">
          <ac:chgData name="우진" userId="9582adb9-1cfb-4bfc-ba4a-ef961b8e73d6" providerId="ADAL" clId="{4EDD02D0-16E2-4837-8F62-7BFAD4BC86C8}" dt="2022-01-24T16:10:51.517" v="3058" actId="164"/>
          <ac:spMkLst>
            <pc:docMk/>
            <pc:sldMk cId="523398305" sldId="398"/>
            <ac:spMk id="11" creationId="{7C745AD0-9F37-4A4B-A88D-430B028492A3}"/>
          </ac:spMkLst>
        </pc:spChg>
        <pc:spChg chg="add mod">
          <ac:chgData name="우진" userId="9582adb9-1cfb-4bfc-ba4a-ef961b8e73d6" providerId="ADAL" clId="{4EDD02D0-16E2-4837-8F62-7BFAD4BC86C8}" dt="2022-01-24T16:11:44.582" v="3071" actId="208"/>
          <ac:spMkLst>
            <pc:docMk/>
            <pc:sldMk cId="523398305" sldId="398"/>
            <ac:spMk id="18" creationId="{BC16E4B5-9333-4194-9343-792D939096E6}"/>
          </ac:spMkLst>
        </pc:spChg>
        <pc:spChg chg="add mod">
          <ac:chgData name="우진" userId="9582adb9-1cfb-4bfc-ba4a-ef961b8e73d6" providerId="ADAL" clId="{4EDD02D0-16E2-4837-8F62-7BFAD4BC86C8}" dt="2022-01-24T16:11:54.169" v="3074" actId="14100"/>
          <ac:spMkLst>
            <pc:docMk/>
            <pc:sldMk cId="523398305" sldId="398"/>
            <ac:spMk id="19" creationId="{907B2E88-95B7-4A53-B7CB-5292312F61A0}"/>
          </ac:spMkLst>
        </pc:spChg>
        <pc:grpChg chg="add del mod">
          <ac:chgData name="우진" userId="9582adb9-1cfb-4bfc-ba4a-ef961b8e73d6" providerId="ADAL" clId="{4EDD02D0-16E2-4837-8F62-7BFAD4BC86C8}" dt="2022-01-24T16:11:18.380" v="3064" actId="478"/>
          <ac:grpSpMkLst>
            <pc:docMk/>
            <pc:sldMk cId="523398305" sldId="398"/>
            <ac:grpSpMk id="14" creationId="{8545CB3D-BA27-4E37-9389-B5A1B8A3E064}"/>
          </ac:grpSpMkLst>
        </pc:grpChg>
        <pc:grpChg chg="add mod">
          <ac:chgData name="우진" userId="9582adb9-1cfb-4bfc-ba4a-ef961b8e73d6" providerId="ADAL" clId="{4EDD02D0-16E2-4837-8F62-7BFAD4BC86C8}" dt="2022-01-24T16:11:34.683" v="3069" actId="1076"/>
          <ac:grpSpMkLst>
            <pc:docMk/>
            <pc:sldMk cId="523398305" sldId="398"/>
            <ac:grpSpMk id="17" creationId="{0BA82557-C020-4A44-AD4B-A0C2A4348852}"/>
          </ac:grpSpMkLst>
        </pc:grpChg>
        <pc:picChg chg="add del mod">
          <ac:chgData name="우진" userId="9582adb9-1cfb-4bfc-ba4a-ef961b8e73d6" providerId="ADAL" clId="{4EDD02D0-16E2-4837-8F62-7BFAD4BC86C8}" dt="2022-01-24T16:00:04.890" v="2982" actId="478"/>
          <ac:picMkLst>
            <pc:docMk/>
            <pc:sldMk cId="523398305" sldId="398"/>
            <ac:picMk id="4" creationId="{2F8D9845-E471-451A-A6CF-7424A12992E6}"/>
          </ac:picMkLst>
        </pc:picChg>
        <pc:picChg chg="add del">
          <ac:chgData name="우진" userId="9582adb9-1cfb-4bfc-ba4a-ef961b8e73d6" providerId="ADAL" clId="{4EDD02D0-16E2-4837-8F62-7BFAD4BC86C8}" dt="2022-01-24T16:03:57.761" v="3048" actId="478"/>
          <ac:picMkLst>
            <pc:docMk/>
            <pc:sldMk cId="523398305" sldId="398"/>
            <ac:picMk id="6" creationId="{6C416B48-5711-4ADE-A348-E63A8131743F}"/>
          </ac:picMkLst>
        </pc:picChg>
        <pc:picChg chg="add del mod">
          <ac:chgData name="우진" userId="9582adb9-1cfb-4bfc-ba4a-ef961b8e73d6" providerId="ADAL" clId="{4EDD02D0-16E2-4837-8F62-7BFAD4BC86C8}" dt="2022-01-24T16:11:16.192" v="3062" actId="478"/>
          <ac:picMkLst>
            <pc:docMk/>
            <pc:sldMk cId="523398305" sldId="398"/>
            <ac:picMk id="9" creationId="{D61F116B-98F4-4AB8-8DE6-363AAB42B1D6}"/>
          </ac:picMkLst>
        </pc:picChg>
        <pc:picChg chg="add mod">
          <ac:chgData name="우진" userId="9582adb9-1cfb-4bfc-ba4a-ef961b8e73d6" providerId="ADAL" clId="{4EDD02D0-16E2-4837-8F62-7BFAD4BC86C8}" dt="2022-01-24T16:11:25.282" v="3066" actId="164"/>
          <ac:picMkLst>
            <pc:docMk/>
            <pc:sldMk cId="523398305" sldId="398"/>
            <ac:picMk id="13" creationId="{6BDAC6F2-62AA-461C-9441-97A8DFD477D8}"/>
          </ac:picMkLst>
        </pc:picChg>
        <pc:picChg chg="add mod">
          <ac:chgData name="우진" userId="9582adb9-1cfb-4bfc-ba4a-ef961b8e73d6" providerId="ADAL" clId="{4EDD02D0-16E2-4837-8F62-7BFAD4BC86C8}" dt="2022-01-24T16:11:25.282" v="3066" actId="164"/>
          <ac:picMkLst>
            <pc:docMk/>
            <pc:sldMk cId="523398305" sldId="398"/>
            <ac:picMk id="16" creationId="{ED4EDA69-E0D5-4396-A6CB-61B112AF4E79}"/>
          </ac:picMkLst>
        </pc:picChg>
      </pc:sldChg>
      <pc:sldChg chg="modSp add del mod">
        <pc:chgData name="우진" userId="9582adb9-1cfb-4bfc-ba4a-ef961b8e73d6" providerId="ADAL" clId="{4EDD02D0-16E2-4837-8F62-7BFAD4BC86C8}" dt="2022-01-24T16:33:58.363" v="3134" actId="47"/>
        <pc:sldMkLst>
          <pc:docMk/>
          <pc:sldMk cId="2363142171" sldId="399"/>
        </pc:sldMkLst>
        <pc:spChg chg="mod">
          <ac:chgData name="우진" userId="9582adb9-1cfb-4bfc-ba4a-ef961b8e73d6" providerId="ADAL" clId="{4EDD02D0-16E2-4837-8F62-7BFAD4BC86C8}" dt="2022-01-24T15:47:14.556" v="2981" actId="14100"/>
          <ac:spMkLst>
            <pc:docMk/>
            <pc:sldMk cId="2363142171" sldId="399"/>
            <ac:spMk id="2" creationId="{00000000-0000-0000-0000-000000000000}"/>
          </ac:spMkLst>
        </pc:spChg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379621835" sldId="400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671298858" sldId="401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1085230444" sldId="402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398922555" sldId="403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4160518475" sldId="404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4099479691" sldId="405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214127318" sldId="406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1321963428" sldId="407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4041705250" sldId="408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731666109" sldId="410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2195269725" sldId="411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4276679810" sldId="412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359045010" sldId="413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021422827" sldId="414"/>
        </pc:sldMkLst>
      </pc:sldChg>
      <pc:sldChg chg="del">
        <pc:chgData name="우진" userId="9582adb9-1cfb-4bfc-ba4a-ef961b8e73d6" providerId="ADAL" clId="{4EDD02D0-16E2-4837-8F62-7BFAD4BC86C8}" dt="2022-01-23T14:45:34.823" v="92" actId="47"/>
        <pc:sldMkLst>
          <pc:docMk/>
          <pc:sldMk cId="3131004159" sldId="415"/>
        </pc:sldMkLst>
      </pc:sldChg>
      <pc:sldMasterChg chg="modSp mod">
        <pc:chgData name="우진" userId="9582adb9-1cfb-4bfc-ba4a-ef961b8e73d6" providerId="ADAL" clId="{4EDD02D0-16E2-4837-8F62-7BFAD4BC86C8}" dt="2022-01-24T16:35:35.806" v="3138" actId="20577"/>
        <pc:sldMasterMkLst>
          <pc:docMk/>
          <pc:sldMasterMk cId="0" sldId="2147483806"/>
        </pc:sldMasterMkLst>
        <pc:spChg chg="mod">
          <ac:chgData name="우진" userId="9582adb9-1cfb-4bfc-ba4a-ef961b8e73d6" providerId="ADAL" clId="{4EDD02D0-16E2-4837-8F62-7BFAD4BC86C8}" dt="2022-01-24T16:35:35.806" v="3138" actId="20577"/>
          <ac:spMkLst>
            <pc:docMk/>
            <pc:sldMasterMk cId="0" sldId="2147483806"/>
            <ac:spMk id="10" creationId="{EB5C5311-46F2-467B-B04E-237CB5F9984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24D88-E20C-4CBF-9A04-7AD2E77F4B53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BAB35-0DAA-48C3-ACFC-B10DED692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4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eaLnBrk="0" hangingPunct="0">
              <a:spcBef>
                <a:spcPct val="0"/>
              </a:spcBef>
              <a:spcAft>
                <a:spcPct val="0"/>
              </a:spcAft>
              <a:buNone/>
              <a:defRPr sz="1200">
                <a:latin typeface="Times"/>
                <a:ea typeface="ＭＳ Ｐゴシック"/>
              </a:defRPr>
            </a:lvl1pPr>
          </a:lstStyle>
          <a:p>
            <a:endParaRPr lang="en-US" altLang="ko-KR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254487" y="0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 eaLnBrk="0" hangingPunct="0">
              <a:spcBef>
                <a:spcPct val="0"/>
              </a:spcBef>
              <a:spcAft>
                <a:spcPct val="0"/>
              </a:spcAft>
              <a:buNone/>
              <a:defRPr sz="1200">
                <a:latin typeface="Times"/>
                <a:ea typeface="ＭＳ Ｐゴシック"/>
              </a:defRPr>
            </a:lvl1pPr>
          </a:lstStyle>
          <a:p>
            <a:endParaRPr lang="en-US" altLang="ko-KR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2886075" y="517525"/>
            <a:ext cx="3524250" cy="2643188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1212574" y="3332813"/>
            <a:ext cx="6871252" cy="316042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6665626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/>
          <a:lstStyle>
            <a:lvl1pPr eaLnBrk="0" hangingPunct="0">
              <a:spcBef>
                <a:spcPct val="0"/>
              </a:spcBef>
              <a:spcAft>
                <a:spcPct val="0"/>
              </a:spcAft>
              <a:buNone/>
              <a:defRPr sz="1200">
                <a:latin typeface="Times"/>
                <a:ea typeface="ＭＳ Ｐゴシック"/>
              </a:defRPr>
            </a:lvl1pPr>
          </a:lstStyle>
          <a:p>
            <a:endParaRPr lang="en-US" altLang="ko-KR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254487" y="6665626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/>
          <a:lstStyle>
            <a:lvl1pPr algn="r">
              <a:defRPr sz="1200">
                <a:latin typeface="Times"/>
              </a:defRPr>
            </a:lvl1pPr>
          </a:lstStyle>
          <a:p>
            <a:pPr lvl="0"/>
            <a:fld id="{12B0CF90-0E48-469A-BE1D-D3B3FC73F610}" type="slidenum">
              <a:rPr lang="en-US" altLang="ko-KR"/>
              <a:pPr lvl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7954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>
              <a:spcBef>
                <a:spcPct val="0"/>
              </a:spcBef>
            </a:pPr>
            <a:fld id="{80D5345A-5AAD-43CD-A074-41FDEADFC5AB}" type="slidenum">
              <a:rPr lang="en-US" altLang="ko-KR">
                <a:latin typeface="Times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latin typeface="Time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/>
              <a:t>https://arxiv.org/abs/2006.07054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/>
              <a:t>Reference: </a:t>
            </a:r>
            <a:r>
              <a:rPr lang="ko-KR" altLang="en-US" sz="1800">
                <a:hlinkClick r:id="rId3"/>
              </a:rPr>
              <a:t>https://snap-stanford.github.io/cs224w-notes/machine-learning-with-networks/graph-neural-networks</a:t>
            </a:r>
            <a:endParaRPr lang="en-US" altLang="ko-KR" sz="18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/>
          </a:p>
          <a:p>
            <a:endParaRPr lang="en-US" altLang="ko-KR" sz="1800"/>
          </a:p>
          <a:p>
            <a:r>
              <a:rPr lang="en-US" altLang="ko-KR" sz="1800"/>
              <a:t>https://www.youtube.com/watch?v=IL-EfHR7gJE</a:t>
            </a:r>
          </a:p>
          <a:p>
            <a:endParaRPr lang="en-US" altLang="ko-KR" sz="1800"/>
          </a:p>
          <a:p>
            <a:r>
              <a:rPr lang="en-US" altLang="ko-KR" sz="1800"/>
              <a:t>https://github.com/chaitjo/learning-tsp</a:t>
            </a:r>
          </a:p>
          <a:p>
            <a:endParaRPr lang="en-US" altLang="ko-KR" sz="1800" b="0"/>
          </a:p>
          <a:p>
            <a:r>
              <a:rPr lang="en-US" altLang="ko-KR" sz="1800" b="0"/>
              <a:t>Reference</a:t>
            </a:r>
          </a:p>
          <a:p>
            <a:r>
              <a:rPr lang="en-US" altLang="ko-KR" sz="1800" b="0"/>
              <a:t>- http://web.stanford.edu/class/cs224w/</a:t>
            </a:r>
            <a:endParaRPr lang="ko-KR" altLang="en-US" sz="1800" b="0"/>
          </a:p>
          <a:p>
            <a:pPr eaLnBrk="1" hangingPunct="1">
              <a:spcBef>
                <a:spcPct val="0"/>
              </a:spcBef>
            </a:pPr>
            <a:endParaRPr lang="ko-KR" altLang="ko-KR" sz="1800" dirty="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832028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OR</a:t>
            </a:r>
            <a:r>
              <a:rPr lang="ko-KR" altLang="en-US" baseline="0" dirty="0"/>
              <a:t> </a:t>
            </a:r>
            <a:r>
              <a:rPr lang="en-US" altLang="ko-KR" baseline="0" dirty="0"/>
              <a:t>Solver(Google Optimization problem)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025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8451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58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6423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37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148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4451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168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255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>
          <a:xfrm>
            <a:off x="1066800" y="2743200"/>
            <a:ext cx="8077200" cy="185737"/>
          </a:xfrm>
          <a:prstGeom prst="rect">
            <a:avLst/>
          </a:prstGeom>
          <a:solidFill>
            <a:srgbClr val="FEAE14"/>
          </a:solidFill>
          <a:ln>
            <a:noFill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</a:pPr>
            <a:endParaRPr lang="en-US" altLang="ko-KR"/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>
          <a:xfrm>
            <a:off x="1241425" y="6438900"/>
            <a:ext cx="7445375" cy="0"/>
          </a:xfrm>
          <a:prstGeom prst="line">
            <a:avLst/>
          </a:prstGeom>
          <a:noFill/>
          <a:ln w="9525">
            <a:solidFill>
              <a:schemeClr val="accent4">
                <a:lumMod val="75000"/>
                <a:lumOff val="25000"/>
              </a:schemeClr>
            </a:solidFill>
            <a:round/>
          </a:ln>
        </p:spPr>
        <p:txBody>
          <a:bodyPr wrap="none" anchor="ctr"/>
          <a:lstStyle/>
          <a:p>
            <a:pPr lvl="0"/>
            <a:endParaRPr lang="ko-KR" altLang="en-US"/>
          </a:p>
        </p:txBody>
      </p:sp>
      <p:sp>
        <p:nvSpPr>
          <p:cNvPr id="71691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066800" y="1524000"/>
            <a:ext cx="7010400" cy="1143000"/>
          </a:xfrm>
        </p:spPr>
        <p:txBody>
          <a:bodyPr/>
          <a:lstStyle>
            <a:lvl1pPr algn="ctr">
              <a:defRPr sz="3200">
                <a:solidFill>
                  <a:srgbClr val="094A9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07" name="Rectangle 2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41374" y="3354324"/>
            <a:ext cx="6400800" cy="1752600"/>
          </a:xfrm>
        </p:spPr>
        <p:txBody>
          <a:bodyPr/>
          <a:lstStyle>
            <a:lvl1pPr marL="0" indent="0" algn="ctr">
              <a:buFont typeface="Wingdings"/>
              <a:buNone/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95507" y="6096000"/>
            <a:ext cx="1993900" cy="342900"/>
          </a:xfrm>
        </p:spPr>
        <p:txBody>
          <a:bodyPr/>
          <a:lstStyle>
            <a:lvl1pPr>
              <a:defRPr sz="2000">
                <a:solidFill>
                  <a:schemeClr val="accent4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 </a:t>
            </a:r>
            <a:fld id="{4713A2B4-5D5F-4A66-A3C5-46C1F1C5813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23B1D935-1DB5-49E0-82B7-1CDE451DBEEA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401638"/>
            <a:ext cx="2133600" cy="5199062"/>
          </a:xfrm>
        </p:spPr>
        <p:txBody>
          <a:bodyPr vert="eaVert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401638"/>
            <a:ext cx="6248400" cy="51990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E9A1A874-96FC-4760-90C1-AC4816D2003E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04248" y="6113462"/>
            <a:ext cx="1993900" cy="342900"/>
          </a:xfrm>
        </p:spPr>
        <p:txBody>
          <a:bodyPr/>
          <a:lstStyle>
            <a:lvl1pPr>
              <a:defRPr sz="2000">
                <a:solidFill>
                  <a:schemeClr val="accent4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 </a:t>
            </a:r>
            <a:fld id="{978D8FE9-C6B4-485D-8C4A-C84573A85BD8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81800" y="6096000"/>
            <a:ext cx="1993900" cy="342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BBCB2FB3-9838-496A-9129-246092C165FE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95750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447800"/>
            <a:ext cx="4095750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81800" y="6096000"/>
            <a:ext cx="1993900" cy="342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6F71D2D9-4E56-4D13-8B0E-A7D7993C39BC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FDAD328F-3937-4435-84EC-1AC1038A1240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640843FF-408D-4112-86A2-960C448E8C17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8201AD68-D791-4C0C-B21C-FBCF807EA54D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04362DC1-1139-4DE0-9F58-6B0AF944EB24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AD82B8D2-4F77-423D-BE78-868929DCBC66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Ed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>
          <a:xfrm>
            <a:off x="342900" y="401638"/>
            <a:ext cx="83439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343900" cy="415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028" name="Line 14"/>
          <p:cNvSpPr>
            <a:spLocks noChangeShapeType="1"/>
          </p:cNvSpPr>
          <p:nvPr userDrawn="1"/>
        </p:nvSpPr>
        <p:spPr>
          <a:xfrm>
            <a:off x="1241425" y="6438900"/>
            <a:ext cx="7445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lvl="0"/>
            <a:endParaRPr lang="ko-KR" altLang="en-US"/>
          </a:p>
        </p:txBody>
      </p:sp>
      <p:sp>
        <p:nvSpPr>
          <p:cNvPr id="1029" name="Line 16"/>
          <p:cNvSpPr>
            <a:spLocks noChangeShapeType="1"/>
          </p:cNvSpPr>
          <p:nvPr userDrawn="1"/>
        </p:nvSpPr>
        <p:spPr>
          <a:xfrm flipV="1">
            <a:off x="457200" y="1265238"/>
            <a:ext cx="8686800" cy="12700"/>
          </a:xfrm>
          <a:prstGeom prst="line">
            <a:avLst/>
          </a:prstGeom>
          <a:noFill/>
          <a:ln w="38100">
            <a:solidFill>
              <a:srgbClr val="FFB300"/>
            </a:solidFill>
            <a:round/>
          </a:ln>
        </p:spPr>
        <p:txBody>
          <a:bodyPr wrap="none" anchor="ctr"/>
          <a:lstStyle/>
          <a:p>
            <a:pPr lvl="0"/>
            <a:endParaRPr lang="ko-KR" altLang="en-US"/>
          </a:p>
        </p:txBody>
      </p:sp>
      <p:sp>
        <p:nvSpPr>
          <p:cNvPr id="70673" name="Rectangle 1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6210300"/>
            <a:ext cx="1993900" cy="3429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defRPr sz="800" i="1"/>
            </a:lvl1pPr>
          </a:lstStyle>
          <a:p>
            <a:pPr lvl="0"/>
            <a:r>
              <a:rPr lang="en-US" altLang="ko-KR" dirty="0"/>
              <a:t>Slide </a:t>
            </a:r>
            <a:fld id="{EB8FF482-F141-4B55-A7B9-590435D102B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C5311-46F2-467B-B04E-237CB5F99840}"/>
              </a:ext>
            </a:extLst>
          </p:cNvPr>
          <p:cNvSpPr txBox="1"/>
          <p:nvPr userDrawn="1"/>
        </p:nvSpPr>
        <p:spPr>
          <a:xfrm>
            <a:off x="8135888" y="6101395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fld id="{5A43F9EB-3BAD-48B8-86FE-69B3436C1EC1}" type="slidenum">
              <a:rPr lang="en-US" altLang="ko-KR" sz="1800" b="1" kern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‹#›</a:t>
            </a:fld>
            <a:r>
              <a:rPr lang="en-US" altLang="ko-KR" sz="1800" b="1" kern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/13</a:t>
            </a:r>
            <a:endParaRPr lang="ko-KR" altLang="en-US" sz="18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+mj-lt"/>
          <a:ea typeface="ＭＳ Ｐゴシック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4080"/>
        </a:buClr>
        <a:buSzPct val="65000"/>
        <a:buFont typeface="Wingdings"/>
        <a:buChar char="n"/>
        <a:defRPr sz="3200" b="1">
          <a:solidFill>
            <a:schemeClr val="tx1"/>
          </a:solidFill>
          <a:latin typeface="+mn-lt"/>
          <a:ea typeface="ＭＳ Ｐゴシック"/>
          <a:cs typeface="ＭＳ Ｐゴシック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Times"/>
        <a:buChar char="•"/>
        <a:defRPr sz="1600">
          <a:solidFill>
            <a:schemeClr val="tx1"/>
          </a:solidFill>
          <a:latin typeface="+mn-lt"/>
          <a:ea typeface="ＭＳ Ｐゴシック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SzPct val="65000"/>
        <a:buChar char="—"/>
        <a:defRPr sz="1600">
          <a:solidFill>
            <a:schemeClr val="tx1"/>
          </a:solidFill>
          <a:latin typeface="+mn-lt"/>
          <a:ea typeface="ＭＳ Ｐゴシック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Font typeface="Times"/>
        <a:buChar char="•"/>
        <a:defRPr sz="1400">
          <a:solidFill>
            <a:schemeClr val="tx1"/>
          </a:solidFill>
          <a:latin typeface="+mn-lt"/>
          <a:ea typeface="ＭＳ Ｐゴシック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Char char="»"/>
        <a:defRPr sz="1400">
          <a:solidFill>
            <a:schemeClr val="tx1"/>
          </a:solidFill>
          <a:latin typeface="+mn-lt"/>
          <a:ea typeface="ＭＳ Ｐゴシック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hi.pro/ko/jeong-gyu-bunpo-e-daehan-ihae-16189005349013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sus.tistory.com/52" TargetMode="External"/><Relationship Id="rId5" Type="http://schemas.openxmlformats.org/officeDocument/2006/relationships/hyperlink" Target="https://jyoondev.tistory.com/150" TargetMode="External"/><Relationship Id="rId4" Type="http://schemas.openxmlformats.org/officeDocument/2006/relationships/hyperlink" Target="https://hoya012.github.io/blog/cross_entropy_vs_kl_divergence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0"/>
          <p:cNvSpPr>
            <a:spLocks noGrp="1" noChangeArrowheads="1"/>
          </p:cNvSpPr>
          <p:nvPr>
            <p:ph type="ctrTitle"/>
          </p:nvPr>
        </p:nvSpPr>
        <p:spPr>
          <a:xfrm>
            <a:off x="1187624" y="2232248"/>
            <a:ext cx="7560840" cy="1196752"/>
          </a:xfrm>
        </p:spPr>
        <p:txBody>
          <a:bodyPr/>
          <a:lstStyle/>
          <a:p>
            <a:pPr eaLnBrk="1" hangingPunct="1"/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KL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divergence,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Clipping,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중요도 샘플링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GAE</a:t>
            </a:r>
            <a:endParaRPr lang="ko-KR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48" name="Rectangle 3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056276" y="5625244"/>
            <a:ext cx="2016224" cy="83671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ko-KR" altLang="en-US" sz="2000" spc="-148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최우진</a:t>
            </a:r>
            <a:endParaRPr lang="en-US" altLang="ko-KR" sz="2000" spc="-148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>
              <a:lnSpc>
                <a:spcPct val="95000"/>
              </a:lnSpc>
            </a:pPr>
            <a:r>
              <a:rPr lang="en-US" altLang="ko-KR" sz="2000" spc="-148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2022/02/08</a:t>
            </a:r>
            <a:endParaRPr lang="ko-KR" altLang="en-US" sz="2000" spc="-148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740860" cy="547142"/>
          </a:xfrm>
        </p:spPr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6106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Hands-On Reinforcement Learning for Games, Ch 9.</a:t>
            </a: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엔트로피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https://ichi.pro/ko/jeong-gyu-bunpo-e-daehan-ihae-161890053490130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정보이론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/>
              </a:rPr>
              <a:t>https://hoya012.github.io/blog/cross_entropy_vs_kl_divergence/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패턴인식 부록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중요도 샘플링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https://jyoondev.tistory.com/150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중요도 샘플링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6"/>
              </a:rPr>
              <a:t>https://pasus.tistory.com/52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998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63888" y="3140968"/>
            <a:ext cx="2022376" cy="721060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>
                <a:solidFill>
                  <a:srgbClr val="0070C0"/>
                </a:solidFill>
              </a:rPr>
              <a:t>감사합니다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Rectangle 30"/>
          <p:cNvSpPr txBox="1">
            <a:spLocks noChangeArrowheads="1"/>
          </p:cNvSpPr>
          <p:nvPr/>
        </p:nvSpPr>
        <p:spPr>
          <a:xfrm>
            <a:off x="503548" y="656692"/>
            <a:ext cx="8064896" cy="1260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+mj-lt"/>
                <a:ea typeface="ＭＳ Ｐゴシック"/>
                <a:cs typeface="ＭＳ Ｐゴシック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9pPr>
          </a:lstStyle>
          <a:p>
            <a:pPr algn="ctr" eaLnBrk="1" hangingPunct="1"/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KL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divergence,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Clipping,</a:t>
            </a: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중요도 샘플링</a:t>
            </a: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500">
                <a:latin typeface="맑은 고딕" panose="020B0503020000020004" pitchFamily="50" charset="-127"/>
                <a:ea typeface="맑은 고딕" panose="020B0503020000020004" pitchFamily="50" charset="-127"/>
              </a:rPr>
              <a:t>GAE</a:t>
            </a:r>
            <a:endParaRPr lang="ko-KR" altLang="ko-KR" sz="25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2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Information</a:t>
            </a:r>
            <a:r>
              <a:rPr lang="ko-KR" altLang="en-US" dirty="0"/>
              <a:t> </a:t>
            </a:r>
            <a:r>
              <a:rPr lang="en-US" altLang="ko-KR" dirty="0"/>
              <a:t>theory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확률이 낮은 사건일수록 더욱 놀랍고 정보량이 크다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Entropy: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변수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가질 수 있는 모든 값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대해 정보량의 평균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C7F10-47A4-473D-B472-1E4D2EAB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1446376"/>
            <a:ext cx="1980220" cy="1904253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CC040-9DC5-4BB3-A8B8-F40957B25646}"/>
                  </a:ext>
                </a:extLst>
              </p:cNvPr>
              <p:cNvSpPr txBox="1"/>
              <p:nvPr/>
            </p:nvSpPr>
            <p:spPr>
              <a:xfrm>
                <a:off x="667441" y="2060848"/>
                <a:ext cx="285736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𝒉</m:t>
                      </m:r>
                      <m:d>
                        <m:d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𝒙</m:t>
                          </m:r>
                        </m:e>
                      </m:d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=−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𝒍𝒐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𝒈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𝑷</m:t>
                      </m:r>
                      <m:d>
                        <m:d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DCC040-9DC5-4BB3-A8B8-F40957B25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41" y="2060848"/>
                <a:ext cx="2857367" cy="400110"/>
              </a:xfrm>
              <a:prstGeom prst="rect">
                <a:avLst/>
              </a:prstGeom>
              <a:blipFill>
                <a:blip r:embed="rId4"/>
                <a:stretch>
                  <a:fillRect b="-106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CA5A1D-3882-4E47-87E7-1EC8D46DDE02}"/>
              </a:ext>
            </a:extLst>
          </p:cNvPr>
          <p:cNvGrpSpPr/>
          <p:nvPr/>
        </p:nvGrpSpPr>
        <p:grpSpPr>
          <a:xfrm>
            <a:off x="531959" y="4075921"/>
            <a:ext cx="3841762" cy="1334279"/>
            <a:chOff x="863588" y="4437071"/>
            <a:chExt cx="3841762" cy="13342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3B4F289-0EF7-4D03-A829-96F31D24BB2F}"/>
                    </a:ext>
                  </a:extLst>
                </p:cNvPr>
                <p:cNvSpPr txBox="1"/>
                <p:nvPr/>
              </p:nvSpPr>
              <p:spPr>
                <a:xfrm>
                  <a:off x="863588" y="4437071"/>
                  <a:ext cx="3492388" cy="6522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𝑯</m:t>
                        </m:r>
                        <m:d>
                          <m:dPr>
                            <m:ctrlP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sz="15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=−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𝒙</m:t>
                            </m:r>
                          </m:sub>
                          <m:sup/>
                          <m:e>
                            <m: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𝒍𝒐</m:t>
                            </m:r>
                            <m:sSub>
                              <m:sSubPr>
                                <m:ctrlP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𝒈</m:t>
                                </m:r>
                              </m:e>
                              <m:sub>
                                <m: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𝒙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ko-KR" altLang="en-US" sz="15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3B4F289-0EF7-4D03-A829-96F31D24B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88" y="4437071"/>
                  <a:ext cx="3492388" cy="6522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35CDBA-7C65-4F3B-86C3-AB559E9F9D95}"/>
                    </a:ext>
                  </a:extLst>
                </p:cNvPr>
                <p:cNvSpPr txBox="1"/>
                <p:nvPr/>
              </p:nvSpPr>
              <p:spPr>
                <a:xfrm>
                  <a:off x="1212962" y="5180996"/>
                  <a:ext cx="3492388" cy="5903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=−</m:t>
                        </m:r>
                        <m:nary>
                          <m:naryPr>
                            <m:ctrlP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−</m:t>
                            </m:r>
                            <m: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𝒍𝒐</m:t>
                            </m:r>
                            <m:sSub>
                              <m:sSubPr>
                                <m:ctrlP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𝒈</m:t>
                                </m:r>
                              </m:e>
                              <m:sub>
                                <m: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5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ⅆ</m:t>
                            </m:r>
                            <m:r>
                              <a:rPr lang="en-US" altLang="ko-KR" sz="15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𝒙</m:t>
                            </m:r>
                          </m:e>
                        </m:nary>
                      </m:oMath>
                    </m:oMathPara>
                  </a14:m>
                  <a:endParaRPr lang="ko-KR" altLang="en-US" sz="15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335CDBA-7C65-4F3B-86C3-AB559E9F9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962" y="5180996"/>
                  <a:ext cx="3492388" cy="5903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588928-644A-4BD1-A43A-65112E2541CB}"/>
              </a:ext>
            </a:extLst>
          </p:cNvPr>
          <p:cNvCxnSpPr>
            <a:cxnSpLocks/>
          </p:cNvCxnSpPr>
          <p:nvPr/>
        </p:nvCxnSpPr>
        <p:spPr>
          <a:xfrm>
            <a:off x="7272300" y="2708920"/>
            <a:ext cx="576064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685910-262C-4BAF-8AB0-8EF9AB596865}"/>
                  </a:ext>
                </a:extLst>
              </p:cNvPr>
              <p:cNvSpPr txBox="1"/>
              <p:nvPr/>
            </p:nvSpPr>
            <p:spPr>
              <a:xfrm>
                <a:off x="4245450" y="4347984"/>
                <a:ext cx="476012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ko-KR" sz="1500" kern="0" dirty="0"/>
                  <a:t>Entropy </a:t>
                </a:r>
                <a:r>
                  <a:rPr lang="ko-KR" altLang="en-US" sz="1500" kern="0" dirty="0"/>
                  <a:t>최대</a:t>
                </a:r>
                <a:r>
                  <a:rPr lang="en-US" altLang="ko-KR" sz="1500" kern="0" dirty="0"/>
                  <a:t>(</a:t>
                </a:r>
                <a:r>
                  <a:rPr lang="ko-KR" altLang="en-US" sz="1500" kern="0" dirty="0"/>
                  <a:t>균등분포</a:t>
                </a:r>
                <a:r>
                  <a:rPr lang="en-US" altLang="ko-KR" sz="1500" kern="0" dirty="0"/>
                  <a:t>):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500" b="0" i="1" kern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15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500" b="0" i="0" kern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15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sz="15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altLang="ko-KR" sz="1500" kern="0" dirty="0"/>
              </a:p>
              <a:p>
                <a:r>
                  <a:rPr lang="en-US" altLang="ko-KR" sz="1500" kern="0" dirty="0"/>
                  <a:t>Entropy </a:t>
                </a:r>
                <a:r>
                  <a:rPr lang="ko-KR" altLang="en-US" sz="1500" kern="0" dirty="0"/>
                  <a:t>최소</a:t>
                </a:r>
                <a:r>
                  <a:rPr lang="en-US" altLang="ko-KR" sz="1500" kern="0" dirty="0"/>
                  <a:t>(</a:t>
                </a:r>
                <a:r>
                  <a:rPr lang="ko-KR" altLang="en-US" sz="1500" kern="0" dirty="0"/>
                  <a:t>한 경우만 </a:t>
                </a:r>
                <a:r>
                  <a:rPr lang="en-US" altLang="ko-KR" sz="1500" kern="0" dirty="0"/>
                  <a:t>1, </a:t>
                </a:r>
                <a:r>
                  <a:rPr lang="ko-KR" altLang="en-US" sz="1500" kern="0" dirty="0"/>
                  <a:t>나머지 </a:t>
                </a:r>
                <a:r>
                  <a:rPr lang="en-US" altLang="ko-KR" sz="1500" kern="0" dirty="0"/>
                  <a:t>0</a:t>
                </a:r>
                <a:r>
                  <a:rPr lang="ko-KR" altLang="en-US" sz="1500" kern="0" dirty="0"/>
                  <a:t>인 경우</a:t>
                </a:r>
                <a:r>
                  <a:rPr lang="en-US" altLang="ko-KR" sz="1500" kern="0" dirty="0"/>
                  <a:t>):0 </a:t>
                </a:r>
                <a:endParaRPr lang="ko-KR" altLang="en-US" sz="1500" kern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685910-262C-4BAF-8AB0-8EF9AB596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0" y="4347984"/>
                <a:ext cx="4760121" cy="553998"/>
              </a:xfrm>
              <a:prstGeom prst="rect">
                <a:avLst/>
              </a:prstGeom>
              <a:blipFill>
                <a:blip r:embed="rId7"/>
                <a:stretch>
                  <a:fillRect l="-512" t="-3297" b="-120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85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 err="1"/>
              <a:t>Kullback-Leibler</a:t>
            </a:r>
            <a:r>
              <a:rPr lang="en-US" altLang="ko-KR" dirty="0"/>
              <a:t> divergence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확률분포의 차이를 계산하는 데 사용하는 함수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수식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63A9C2-7D08-4EB6-8827-594A6F8D991B}"/>
                  </a:ext>
                </a:extLst>
              </p:cNvPr>
              <p:cNvSpPr txBox="1"/>
              <p:nvPr/>
            </p:nvSpPr>
            <p:spPr>
              <a:xfrm>
                <a:off x="176149" y="3116695"/>
                <a:ext cx="8791702" cy="840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 || 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kern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kern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ko-KR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b="0" i="1" kern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ko-KR" b="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kern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kern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ko-KR" b="0" i="1" kern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ko-KR" b="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kern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kern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kern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kern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 −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ker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ker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kern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63A9C2-7D08-4EB6-8827-594A6F8D9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49" y="3116695"/>
                <a:ext cx="8791702" cy="840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45B259D6-D596-4722-9AB0-A5D114141BE9}"/>
              </a:ext>
            </a:extLst>
          </p:cNvPr>
          <p:cNvSpPr/>
          <p:nvPr/>
        </p:nvSpPr>
        <p:spPr>
          <a:xfrm>
            <a:off x="4338516" y="3056823"/>
            <a:ext cx="2177700" cy="96029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CAFBDE-CD07-41AF-A36C-40DEF347E812}"/>
              </a:ext>
            </a:extLst>
          </p:cNvPr>
          <p:cNvSpPr/>
          <p:nvPr/>
        </p:nvSpPr>
        <p:spPr>
          <a:xfrm>
            <a:off x="6790151" y="3056823"/>
            <a:ext cx="2177700" cy="960294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rgbClr val="00B05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07FDF-82BD-4569-BBF7-273E6AB07AF7}"/>
              </a:ext>
            </a:extLst>
          </p:cNvPr>
          <p:cNvSpPr txBox="1"/>
          <p:nvPr/>
        </p:nvSpPr>
        <p:spPr>
          <a:xfrm>
            <a:off x="4893405" y="2626777"/>
            <a:ext cx="1067921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kern="0" dirty="0">
                <a:solidFill>
                  <a:srgbClr val="FF0000"/>
                </a:solidFill>
              </a:rPr>
              <a:t>Entropy</a:t>
            </a:r>
            <a:endParaRPr lang="ko-KR" altLang="en-US" kern="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679FC-C5BA-436B-B287-F2A4CDF02117}"/>
              </a:ext>
            </a:extLst>
          </p:cNvPr>
          <p:cNvSpPr txBox="1"/>
          <p:nvPr/>
        </p:nvSpPr>
        <p:spPr>
          <a:xfrm>
            <a:off x="6897001" y="2596842"/>
            <a:ext cx="1963999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kern="0" dirty="0">
                <a:solidFill>
                  <a:srgbClr val="00B050"/>
                </a:solidFill>
              </a:rPr>
              <a:t>Cross - Entropy</a:t>
            </a:r>
            <a:endParaRPr lang="ko-KR" altLang="en-US" kern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2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 err="1"/>
              <a:t>Kullback-Leibler</a:t>
            </a:r>
            <a:r>
              <a:rPr lang="en-US" altLang="ko-KR" dirty="0"/>
              <a:t> divergence </a:t>
            </a:r>
            <a:r>
              <a:rPr lang="ko-KR" altLang="en-US" dirty="0"/>
              <a:t>예제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EAB66-FEBE-44BB-A534-C71D36670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11" t="11501" r="40025" b="15000"/>
          <a:stretch/>
        </p:blipFill>
        <p:spPr>
          <a:xfrm rot="5400000">
            <a:off x="2245221" y="502226"/>
            <a:ext cx="4653557" cy="66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1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Clipping function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Clipping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기법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945A2D-066F-4BA5-B293-AA0C6E1D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62" y="2016621"/>
            <a:ext cx="5157192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Importance Sampling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중요도 샘플링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D66068-11E5-42F1-9903-05BD0F4A4342}"/>
                  </a:ext>
                </a:extLst>
              </p:cNvPr>
              <p:cNvSpPr txBox="1"/>
              <p:nvPr/>
            </p:nvSpPr>
            <p:spPr>
              <a:xfrm>
                <a:off x="361316" y="2003509"/>
                <a:ext cx="2445477" cy="5589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500" i="1" kern="0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ko-KR" sz="1500" b="0" i="1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1500" kern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D66068-11E5-42F1-9903-05BD0F4A4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16" y="2003509"/>
                <a:ext cx="2445477" cy="558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095A4D-6AA2-4EA7-B2CC-8C129D063FD7}"/>
                  </a:ext>
                </a:extLst>
              </p:cNvPr>
              <p:cNvSpPr txBox="1"/>
              <p:nvPr/>
            </p:nvSpPr>
            <p:spPr>
              <a:xfrm>
                <a:off x="1328673" y="2593496"/>
                <a:ext cx="2084993" cy="571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kern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5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500" i="1" ker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sz="15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1500" i="1" ker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ko-KR" sz="15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ko-KR" sz="1500" i="1" ker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15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1500" kern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095A4D-6AA2-4EA7-B2CC-8C129D063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673" y="2593496"/>
                <a:ext cx="2084993" cy="571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036EAB-DAE6-47A6-8EA2-EBBC78213B6B}"/>
                  </a:ext>
                </a:extLst>
              </p:cNvPr>
              <p:cNvSpPr txBox="1"/>
              <p:nvPr/>
            </p:nvSpPr>
            <p:spPr>
              <a:xfrm>
                <a:off x="1341925" y="3195601"/>
                <a:ext cx="1753750" cy="513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kern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500" b="0" i="1" kern="0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1500" kern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036EAB-DAE6-47A6-8EA2-EBBC7821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925" y="3195601"/>
                <a:ext cx="1753750" cy="513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5F94367-6625-4A64-987E-E10C368A2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019386" y="889817"/>
            <a:ext cx="4465476" cy="5630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8499BB-A2FF-4CB3-926C-4AD3E2BC224A}"/>
                  </a:ext>
                </a:extLst>
              </p:cNvPr>
              <p:cNvSpPr txBox="1"/>
              <p:nvPr/>
            </p:nvSpPr>
            <p:spPr>
              <a:xfrm>
                <a:off x="1368033" y="3812137"/>
                <a:ext cx="1647502" cy="63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500" i="1" kern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1500" b="0" i="1" kern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1500" kern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8499BB-A2FF-4CB3-926C-4AD3E2BC2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033" y="3812137"/>
                <a:ext cx="1647502" cy="6301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06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Importance Sampling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</p:spPr>
            <p:txBody>
              <a:bodyPr/>
              <a:lstStyle/>
              <a:p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중요도 샘플링 예제</a:t>
                </a:r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분포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b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에서 샘플링 예시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x = [1, 3, 1]</a:t>
                </a:r>
              </a:p>
              <a:p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b(x): [0.85, 0.05, 0.85]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𝒙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[0.3, 0.1, 0.3]</a:t>
                </a: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2B52204-DDAB-4CB2-B364-CA7D29C2A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919" y="1952836"/>
            <a:ext cx="4630161" cy="1918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E069F9-3405-46F7-9C70-3FB0C4E8D1DB}"/>
                  </a:ext>
                </a:extLst>
              </p:cNvPr>
              <p:cNvSpPr txBox="1"/>
              <p:nvPr/>
            </p:nvSpPr>
            <p:spPr>
              <a:xfrm>
                <a:off x="4712179" y="1804742"/>
                <a:ext cx="2052228" cy="405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kern="0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=2.2</m:t>
                      </m:r>
                    </m:oMath>
                  </m:oMathPara>
                </a14:m>
                <a:endParaRPr lang="ko-KR" altLang="en-US" kern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E069F9-3405-46F7-9C70-3FB0C4E8D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179" y="1804742"/>
                <a:ext cx="2052228" cy="4059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59AA3-3C9F-4289-8775-42EF035AC7CA}"/>
                  </a:ext>
                </a:extLst>
              </p:cNvPr>
              <p:cNvSpPr txBox="1"/>
              <p:nvPr/>
            </p:nvSpPr>
            <p:spPr>
              <a:xfrm>
                <a:off x="863588" y="5373216"/>
                <a:ext cx="6644960" cy="74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500" i="1" ker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1500" i="1" ker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500" i="1" ker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500" i="1" ker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5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i="1" ker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5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 ker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ko-KR" sz="1500" b="0" i="1" kern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500" i="1" kern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1500" b="0" i="1" kern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500" b="0" i="1" kern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15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0.3</m:t>
                                  </m:r>
                                </m:num>
                                <m:den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</a:rPr>
                                    <m:t>0.85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</m:t>
                              </m:r>
                              <m:f>
                                <m:f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0.1</m:t>
                                  </m:r>
                                </m:num>
                                <m:den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0.05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5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1×</m:t>
                              </m:r>
                              <m:f>
                                <m:fPr>
                                  <m:ctrlP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0.3</m:t>
                                  </m:r>
                                </m:num>
                                <m:den>
                                  <m:r>
                                    <a:rPr lang="en-US" altLang="ko-KR" sz="1500" b="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0.85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altLang="ko-KR" sz="1500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1500" b="0" i="1" kern="0" smtClean="0">
                          <a:latin typeface="Cambria Math" panose="02040503050406030204" pitchFamily="18" charset="0"/>
                        </a:rPr>
                        <m:t>=2.24</m:t>
                      </m:r>
                    </m:oMath>
                  </m:oMathPara>
                </a14:m>
                <a:endParaRPr lang="ko-KR" altLang="en-US" sz="1500" kern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59AA3-3C9F-4289-8775-42EF035AC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88" y="5373216"/>
                <a:ext cx="6644960" cy="740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14B40B-4794-4E42-AEA7-8EA72C330A49}"/>
                  </a:ext>
                </a:extLst>
              </p:cNvPr>
              <p:cNvSpPr txBox="1"/>
              <p:nvPr/>
            </p:nvSpPr>
            <p:spPr>
              <a:xfrm>
                <a:off x="5605862" y="3950568"/>
                <a:ext cx="256243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kern="0" dirty="0"/>
                  <a:t>: </a:t>
                </a:r>
                <a:r>
                  <a:rPr lang="ko-KR" altLang="en-US" kern="0" dirty="0" err="1"/>
                  <a:t>가우시안</a:t>
                </a:r>
                <a:r>
                  <a:rPr lang="ko-KR" altLang="en-US" kern="0" dirty="0"/>
                  <a:t> 분포</a:t>
                </a:r>
                <a:br>
                  <a:rPr lang="en-US" altLang="ko-KR" kern="0" dirty="0"/>
                </a:br>
                <a:r>
                  <a:rPr lang="en-US" altLang="ko-KR" kern="0" dirty="0"/>
                  <a:t>b(x): </a:t>
                </a:r>
                <a:r>
                  <a:rPr lang="ko-KR" altLang="en-US" kern="0" dirty="0"/>
                  <a:t>균등 분포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14B40B-4794-4E42-AEA7-8EA72C330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862" y="3950568"/>
                <a:ext cx="2562435" cy="707886"/>
              </a:xfrm>
              <a:prstGeom prst="rect">
                <a:avLst/>
              </a:prstGeom>
              <a:blipFill>
                <a:blip r:embed="rId7"/>
                <a:stretch>
                  <a:fillRect l="-2619" t="-4310" b="-1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84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Generalized Advantage Estimation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</p:spPr>
            <p:txBody>
              <a:bodyPr/>
              <a:lstStyle/>
              <a:p>
                <a:r>
                  <a:rPr lang="en-US" altLang="ko-KR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Advantage</a:t>
                </a:r>
                <a:r>
                  <a:rPr lang="ko-KR" altLang="en-US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비율로 곱해서 사용</a:t>
                </a:r>
                <a:endParaRPr lang="en-US" altLang="ko-KR" sz="1600" dirty="0"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즉</a:t>
                </a:r>
                <a:r>
                  <a:rPr lang="en-US" altLang="ko-KR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GAE</a:t>
                </a:r>
                <a:r>
                  <a:rPr lang="ko-KR" altLang="en-US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는 감가율로 할인된 누적 </a:t>
                </a:r>
                <a:r>
                  <a:rPr lang="en-US" altLang="ko-KR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Advantage</a:t>
                </a:r>
                <a:r>
                  <a:rPr lang="ko-KR" altLang="en-US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이다</a:t>
                </a:r>
                <a:r>
                  <a:rPr lang="en-US" altLang="ko-KR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endParaRPr lang="en-US" altLang="ko-KR" sz="1600" dirty="0"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en-US" altLang="ko-KR" sz="160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TD(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𝝀</m:t>
                    </m:r>
                  </m:oMath>
                </a14:m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</a:t>
                </a: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87B8DA8-65B0-4678-8CF0-0CD68E4F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38018"/>
            <a:ext cx="4663828" cy="2367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82947C-C4A5-4EC4-B4D2-D43B0BDAB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51" y="3400174"/>
            <a:ext cx="3581745" cy="23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7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Generalized Advantage Estimation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pPr marL="0" indent="0">
              <a:buNone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73D526-0823-42A8-AB82-7CAFD7E0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88035"/>
            <a:ext cx="6408204" cy="228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0F4B357-A8C2-4766-998C-A4291B42B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458429"/>
            <a:ext cx="7236296" cy="214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96893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8">
      <a:dk1>
        <a:srgbClr val="000000"/>
      </a:dk1>
      <a:lt1>
        <a:srgbClr val="FFFFFF"/>
      </a:lt1>
      <a:dk2>
        <a:srgbClr val="CC0000"/>
      </a:dk2>
      <a:lt2>
        <a:srgbClr val="666699"/>
      </a:lt2>
      <a:accent1>
        <a:srgbClr val="808080"/>
      </a:accent1>
      <a:accent2>
        <a:srgbClr val="999933"/>
      </a:accent2>
      <a:accent3>
        <a:srgbClr val="FFFFFF"/>
      </a:accent3>
      <a:accent4>
        <a:srgbClr val="000000"/>
      </a:accent4>
      <a:accent5>
        <a:srgbClr val="C0C0C0"/>
      </a:accent5>
      <a:accent6>
        <a:srgbClr val="8A8A2D"/>
      </a:accent6>
      <a:hlink>
        <a:srgbClr val="4C6D80"/>
      </a:hlink>
      <a:folHlink>
        <a:srgbClr val="B2B2B2"/>
      </a:folHlink>
    </a:clrScheme>
    <a:fontScheme name="Ed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50000"/>
          </a:spcAft>
          <a:buClr>
            <a:srgbClr val="004080"/>
          </a:buClr>
          <a:buSzPct val="65000"/>
          <a:buFont typeface="Wingdings"/>
          <a:buChar char="§"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latin typeface="Arial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50000"/>
          </a:spcAft>
          <a:buClr>
            <a:srgbClr val="004080"/>
          </a:buClr>
          <a:buSzPct val="65000"/>
          <a:buFont typeface="Wingdings"/>
          <a:buChar char="§"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latin typeface="Arial"/>
          </a:defRPr>
        </a:defPPr>
      </a:lstStyle>
    </a:lnDef>
    <a:txDef>
      <a:spPr>
        <a:noFill/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kern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5548</TotalTime>
  <Words>372</Words>
  <Application>Microsoft Office PowerPoint</Application>
  <PresentationFormat>화면 슬라이드 쇼(4:3)</PresentationFormat>
  <Paragraphs>89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함초롬돋움</vt:lpstr>
      <vt:lpstr>Arial</vt:lpstr>
      <vt:lpstr>Cambria Math</vt:lpstr>
      <vt:lpstr>Times</vt:lpstr>
      <vt:lpstr>Wingdings</vt:lpstr>
      <vt:lpstr>Edge</vt:lpstr>
      <vt:lpstr>KL divergence, Clipping,   중요도 샘플링, GAE</vt:lpstr>
      <vt:lpstr>Information theory</vt:lpstr>
      <vt:lpstr>Kullback-Leibler divergence</vt:lpstr>
      <vt:lpstr>Kullback-Leibler divergence 예제</vt:lpstr>
      <vt:lpstr>Clipping function</vt:lpstr>
      <vt:lpstr>Importance Sampling</vt:lpstr>
      <vt:lpstr>Importance Sampling</vt:lpstr>
      <vt:lpstr>Generalized Advantage Estimation</vt:lpstr>
      <vt:lpstr>Generalized Advantage Estimation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Leak detection in water distribution pipes  using singular spectrum analysis</dc:title>
  <dc:creator>최 우진</dc:creator>
  <cp:lastModifiedBy>최 우진</cp:lastModifiedBy>
  <cp:revision>498</cp:revision>
  <dcterms:created xsi:type="dcterms:W3CDTF">2020-07-22T01:55:21Z</dcterms:created>
  <dcterms:modified xsi:type="dcterms:W3CDTF">2022-02-08T05:42:32Z</dcterms:modified>
</cp:coreProperties>
</file>